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84" r:id="rId2"/>
    <p:sldId id="267" r:id="rId3"/>
    <p:sldId id="272" r:id="rId4"/>
    <p:sldId id="269" r:id="rId5"/>
    <p:sldId id="275" r:id="rId6"/>
    <p:sldId id="276" r:id="rId7"/>
    <p:sldId id="277" r:id="rId8"/>
    <p:sldId id="278" r:id="rId9"/>
    <p:sldId id="279" r:id="rId10"/>
    <p:sldId id="263" r:id="rId11"/>
    <p:sldId id="262" r:id="rId12"/>
    <p:sldId id="266" r:id="rId13"/>
    <p:sldId id="281" r:id="rId14"/>
    <p:sldId id="268" r:id="rId15"/>
    <p:sldId id="282" r:id="rId16"/>
    <p:sldId id="270" r:id="rId17"/>
    <p:sldId id="271" r:id="rId18"/>
    <p:sldId id="283" r:id="rId19"/>
    <p:sldId id="273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90B159-06F7-CDAE-34D8-8FCD0A4D1214}" v="51" dt="2020-02-11T04:30:16.153"/>
    <p1510:client id="{D807B5A2-FAB2-7060-12A5-F97D1300AAC0}" v="807" dt="2020-02-11T05:03:04.6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2CE55-81A3-4306-A3AC-FAECCE9A9324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BCDEC-3E3B-4A63-AB4D-08037B17A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77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BFE56-BF6B-4299-81D9-1A812471C1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1404B-4442-4D8E-AE12-65C71EF96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52469-EA10-4B32-BBCD-DFE4ED29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EE698-105E-453B-85C7-37D0085D0F13}" type="datetime1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CAE7A-26A4-4E39-909F-A29EBA2F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HouseHoldRental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69A7C-566A-490E-920E-2245E506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32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2651-06D8-447C-B6A1-4699401FD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93AC4C-5131-4AA3-B071-121EC3A29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2F822-8ADB-4D61-8838-BF100A0C3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557D7-B7C0-47D2-8148-DCC9B94253A8}" type="datetime1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F3FF9-3996-44A7-BFE7-38AD3281A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HouseHoldRental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4F5D8-8085-4DE1-A7B8-6777ABF8E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2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C8F3CA-4973-4088-8169-5D2A759043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9BECA7-E95F-4F24-B325-EC4934237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7DA90-834A-4BD3-B23D-7A43E1A45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EF336-53E6-489E-8B20-6ADDC2B619D7}" type="datetime1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4B043-0425-4425-9DB0-AF4A79B7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HouseHoldRental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2C13C-ADFD-4CE6-A6D6-F92A59779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5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98677-5943-442B-9AF8-C87EB36B4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6C96B-249D-4964-BA8C-069C0958C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EDA94-126E-488A-8342-39E3CE51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E856-BA0B-4DF0-8C11-8BF48C7DD134}" type="datetime1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108B5-EBF3-48CD-A700-17171D07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HouseHoldRental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A2F85-EB19-4CF5-BB61-5AE1A4AAB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903F-063B-4FD5-85E3-4180B5970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EFE9A-6570-489F-9EFB-E47B77FAE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00F9C-256B-46F5-A519-7C25B960D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30A2E-12D2-43FD-8747-D805DDDA41ED}" type="datetime1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E019E-6037-4AE9-B3ED-4F883FBCD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HouseHoldRental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C2F72-C599-4FB2-B79A-19C52561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68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E7795-1341-4F3A-A37A-99A2738C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13F8E-843E-4546-A82E-9E4EEF984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0DBC3-2B67-4ECB-A2AB-3A2B15DA3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6D24F-7330-43B8-9065-3529B039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86C4-4875-4869-B6B2-C891E022B2D1}" type="datetime1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C04D4-1B57-4162-BC10-A9178FC6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HouseHoldRental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6A808-7BD9-4930-A968-6B033766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9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D00B3-0B92-4063-863B-D479906B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426C0-65C4-47DD-A9CF-4B4E33FF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427AA-31C3-498C-96F8-D41D0FDB4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38504D-A4F7-4C1E-BFA3-FE6C7B94E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9427A5-2DBA-440E-A4F2-C095B01C5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2015A-E7E8-4437-AE54-8D1FC763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4495A-12CA-45F2-9880-75DAEB34EC45}" type="datetime1">
              <a:rPr lang="en-US" smtClean="0"/>
              <a:t>2/10/20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4572E7-DDD8-413E-838D-D4695844E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HouseHoldRental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F3469B-3942-4D00-AF68-D2C7E5C01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1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444AE-B288-4FB6-8B1C-7AC81EF0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47F92-FEEA-47AA-B7B6-D1335E0B0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EDF72-7623-411E-AB2E-C9FF8D535A26}" type="datetime1">
              <a:rPr lang="en-US" smtClean="0"/>
              <a:t>2/10/20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A015B-3FD9-49CE-8FA3-E3992035D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HouseHoldRental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334D6-0388-4C87-9BA9-181005B49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1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1828C-7401-4603-9F88-856590A3F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C37E-A0BF-42F4-B711-0F60441C8578}" type="datetime1">
              <a:rPr lang="en-US" smtClean="0"/>
              <a:t>2/10/20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22F43-B6DE-4BA1-9EA0-B6EE57CD2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HouseHoldRental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F2930-3132-4B81-BCAA-AAA217D6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5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B9189-6DB6-4674-B590-8B9EA8E50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B5F06-29B9-4713-A308-52B18343D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E435F-5439-46FE-BD1C-E164C7E6F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E4B40-3D64-4EFC-AD44-98FF4ED40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E95B5-CAE6-4FA4-92E3-01817D0F2E73}" type="datetime1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5CFE4-E13A-47ED-A852-718C9590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HouseHoldRental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2C576-6FB7-4EFD-9DED-D55F22903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4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DF3F6-4B41-4951-B72C-65547E05D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5912F4-728A-4490-B1B0-6A199BB19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31836-42A7-41E3-BEFC-7A29AFEE0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78D6F-E97C-4E3E-ABD8-DBDCB1E6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866E0-F6C0-4D6D-BAA7-FF644012F4C8}" type="datetime1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22351-6D2C-471D-B190-0D3AC57A4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HouseHoldRental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86E5B-6459-42F7-8E15-DC02D120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65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0376B8-F68F-476A-8E33-745554F4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491A7-E34C-4351-97B5-7665BDEE2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CE493-C461-4B9B-83B4-70883A7A0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38CB8-B675-43AC-A656-431F447C4C99}" type="datetime1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7B849-E462-4304-A7C4-FCEE32BCD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HouseHoldRental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0BD73-DFF6-46F3-A7F0-448829342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5F430-56AC-49F3-B401-E84E7672F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7FC249-C842-4570-97E3-D8CD5A61D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386" y="402336"/>
            <a:ext cx="3892732" cy="590092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House-Hold Rental</a:t>
            </a:r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dirty="0"/>
              <a:t>Team-Alpha</a:t>
            </a:r>
            <a:br>
              <a:rPr lang="en-US" sz="3200" dirty="0"/>
            </a:br>
            <a:br>
              <a:rPr lang="en-US" sz="2200" i="1" dirty="0"/>
            </a:br>
            <a:r>
              <a:rPr lang="en-US" sz="2200" b="1" i="1" dirty="0"/>
              <a:t>Project Review 3: Backend Presentations</a:t>
            </a:r>
            <a:br>
              <a:rPr lang="en-US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100" dirty="0"/>
              <a:t>CPSC 5240-01</a:t>
            </a:r>
            <a:br>
              <a:rPr lang="en-US" sz="3100" dirty="0"/>
            </a:br>
            <a:r>
              <a:rPr lang="en-US" sz="3100" b="1" dirty="0"/>
              <a:t> Software as a Service</a:t>
            </a:r>
            <a:br>
              <a:rPr lang="en-US" sz="3100" b="1" dirty="0"/>
            </a:br>
            <a:r>
              <a:rPr lang="en-US" sz="3100" b="1" dirty="0"/>
              <a:t>      </a:t>
            </a:r>
            <a:r>
              <a:rPr lang="en-US" sz="2200" b="1" dirty="0"/>
              <a:t>By,</a:t>
            </a:r>
            <a:br>
              <a:rPr lang="en-US" sz="2200" dirty="0"/>
            </a:br>
            <a:r>
              <a:rPr lang="en-US" sz="2200" dirty="0"/>
              <a:t>                            </a:t>
            </a:r>
            <a:r>
              <a:rPr lang="en-US" sz="2200" dirty="0" err="1"/>
              <a:t>Amogha</a:t>
            </a:r>
            <a:br>
              <a:rPr lang="en-US" sz="2200" dirty="0"/>
            </a:br>
            <a:r>
              <a:rPr lang="en-US" sz="2200" dirty="0"/>
              <a:t>                           Lavanya</a:t>
            </a:r>
            <a:br>
              <a:rPr lang="en-US" sz="2200" dirty="0"/>
            </a:br>
            <a:r>
              <a:rPr lang="en-US" sz="2200" dirty="0"/>
              <a:t>                         </a:t>
            </a:r>
            <a:r>
              <a:rPr lang="en-US" sz="2200" dirty="0" err="1"/>
              <a:t>Sravya</a:t>
            </a:r>
            <a:br>
              <a:rPr lang="en-US" sz="2200" dirty="0"/>
            </a:br>
            <a:br>
              <a:rPr lang="en-US" sz="2200" dirty="0"/>
            </a:br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0F23E-D79D-47EE-9E98-E9B7E44BB89E}"/>
              </a:ext>
            </a:extLst>
          </p:cNvPr>
          <p:cNvSpPr txBox="1"/>
          <p:nvPr/>
        </p:nvSpPr>
        <p:spPr>
          <a:xfrm>
            <a:off x="6096000" y="1372905"/>
            <a:ext cx="5224272" cy="43055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An e-commerce website which provides a  platform for renting household goods, electronics, fashion items, furniture, art-painting, cars, bikes etc.</a:t>
            </a:r>
            <a:endParaRPr lang="en-US" sz="2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38801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082FE-7467-B243-9F99-F9B2B767F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ECDA1-D61B-9546-906F-3E6196964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Front-end :    HTML, JavaScript, </a:t>
            </a:r>
            <a:r>
              <a:rPr lang="en-US" dirty="0" err="1"/>
              <a:t>JQuery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Bootstrap CSS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Middleware : MVC Java Spring </a:t>
            </a:r>
            <a:r>
              <a:rPr lang="en-US" sz="1800" dirty="0"/>
              <a:t>(service Layer)</a:t>
            </a:r>
          </a:p>
          <a:p>
            <a:endParaRPr lang="en-US" dirty="0"/>
          </a:p>
          <a:p>
            <a:r>
              <a:rPr lang="en-US" dirty="0"/>
              <a:t>Backend :        </a:t>
            </a:r>
            <a:r>
              <a:rPr lang="en-US" dirty="0" err="1"/>
              <a:t>MongoDb</a:t>
            </a:r>
            <a:endParaRPr lang="en-US" dirty="0"/>
          </a:p>
          <a:p>
            <a:endParaRPr lang="en-US" dirty="0"/>
          </a:p>
          <a:p>
            <a:r>
              <a:rPr lang="en-US" dirty="0"/>
              <a:t>Tool used :       Eclipse, Robo3T          </a:t>
            </a:r>
          </a:p>
        </p:txBody>
      </p:sp>
    </p:spTree>
    <p:extLst>
      <p:ext uri="{BB962C8B-B14F-4D97-AF65-F5344CB8AC3E}">
        <p14:creationId xmlns:p14="http://schemas.microsoft.com/office/powerpoint/2010/main" val="1451942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631B-FF97-8A42-BA32-8FC8B0D6E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923755"/>
          </a:xfrm>
        </p:spPr>
        <p:txBody>
          <a:bodyPr anchor="b">
            <a:normAutofit/>
          </a:bodyPr>
          <a:lstStyle/>
          <a:p>
            <a:r>
              <a:rPr lang="en-US" dirty="0"/>
              <a:t>Code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A40D-EEB3-DD43-88FE-24088A8BE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1741714"/>
            <a:ext cx="6586489" cy="4482105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MVC Layer –</a:t>
            </a:r>
          </a:p>
          <a:p>
            <a:pPr marL="0" indent="0">
              <a:buNone/>
            </a:pPr>
            <a:r>
              <a:rPr lang="en-US" sz="2000" dirty="0"/>
              <a:t>     </a:t>
            </a:r>
            <a:r>
              <a:rPr lang="en-US" sz="2000" dirty="0" err="1"/>
              <a:t>HouseholdRentalWebApp</a:t>
            </a:r>
            <a:r>
              <a:rPr lang="en-US" sz="2000" dirty="0"/>
              <a:t> – Controllers and View</a:t>
            </a:r>
          </a:p>
          <a:p>
            <a:pPr marL="0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HouseholdRentalService</a:t>
            </a:r>
            <a:r>
              <a:rPr lang="en-US" sz="2000" dirty="0"/>
              <a:t> – Service layer</a:t>
            </a:r>
          </a:p>
          <a:p>
            <a:pPr marL="0" indent="0">
              <a:buNone/>
            </a:pPr>
            <a:r>
              <a:rPr lang="en-US" sz="2000" dirty="0"/>
              <a:t>      </a:t>
            </a:r>
            <a:r>
              <a:rPr lang="en-US" sz="2000" dirty="0" err="1"/>
              <a:t>HouseholdRentalModel</a:t>
            </a:r>
            <a:r>
              <a:rPr lang="en-US" sz="2000" dirty="0"/>
              <a:t> – Model and Data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B32D1-8649-7A40-A08B-B5AE7CCD4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4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52140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0BE3869-B8BB-BE4C-962D-1F02ED30B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96" y="0"/>
            <a:ext cx="4635721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26120F-AD66-4B47-8765-1323B28C8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93" y="0"/>
            <a:ext cx="4579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03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2502E-15AB-9749-B2F4-D95E7450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1"/>
            <a:ext cx="10515600" cy="515256"/>
          </a:xfrm>
        </p:spPr>
        <p:txBody>
          <a:bodyPr>
            <a:normAutofit fontScale="90000"/>
          </a:bodyPr>
          <a:lstStyle/>
          <a:p>
            <a:r>
              <a:rPr lang="en-US" dirty="0"/>
              <a:t>Code snippets - Controller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8FB659-EC9A-A04C-A95F-632E0314F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27314"/>
            <a:ext cx="8291286" cy="58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25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F4D4-CE01-5E44-BE66-3FCEC63E3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1846"/>
          </a:xfrm>
        </p:spPr>
        <p:txBody>
          <a:bodyPr>
            <a:normAutofit fontScale="90000"/>
          </a:bodyPr>
          <a:lstStyle/>
          <a:p>
            <a:r>
              <a:rPr lang="en-US" dirty="0"/>
              <a:t>Service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7C18C-E90F-ED4C-84A9-A997EDFDF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07" y="986972"/>
            <a:ext cx="10172700" cy="2679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1BF84F-892F-364B-A645-47FCA417C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06" y="3522889"/>
            <a:ext cx="10515599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29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7D5E5-51F5-0447-9715-8FF7B0576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/>
          <a:lstStyle/>
          <a:p>
            <a:r>
              <a:rPr lang="en-US" dirty="0"/>
              <a:t>Model and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E0954-A56C-D747-83E5-05ABA8FC9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7" y="1473200"/>
            <a:ext cx="5974443" cy="391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27767B-407C-EA41-BAF8-D565383E1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49" y="3150053"/>
            <a:ext cx="6876239" cy="165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83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6E58C-967F-CE47-8B55-95058B14F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- .JSP file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03EE5-7FF6-4D4C-B650-3C44CCCC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200275"/>
            <a:ext cx="78994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88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83A8C-0C3B-C74F-9965-2931C9F8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9561"/>
          </a:xfrm>
        </p:spPr>
        <p:txBody>
          <a:bodyPr/>
          <a:lstStyle/>
          <a:p>
            <a:r>
              <a:rPr lang="en-US" dirty="0"/>
              <a:t>Swagger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5AD44-1C12-D64B-92AE-2E246D2D0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1" y="1204686"/>
            <a:ext cx="6158231" cy="5288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B92F4A-F3E1-F745-BB31-1DE19D80F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858" y="1187904"/>
            <a:ext cx="5399314" cy="53049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1FDB9F-AC4B-474D-8D99-77A56F549A57}"/>
              </a:ext>
            </a:extLst>
          </p:cNvPr>
          <p:cNvCxnSpPr/>
          <p:nvPr/>
        </p:nvCxnSpPr>
        <p:spPr>
          <a:xfrm>
            <a:off x="1436914" y="1625600"/>
            <a:ext cx="25545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760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4FF7-8DCC-134B-A9D5-137114DE5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61" y="352880"/>
            <a:ext cx="10918839" cy="909864"/>
          </a:xfrm>
        </p:spPr>
        <p:txBody>
          <a:bodyPr/>
          <a:lstStyle/>
          <a:p>
            <a:r>
              <a:rPr lang="en-US" dirty="0"/>
              <a:t>Junit – Unit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F89221-092F-7D4D-9A90-547FECED2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61" y="1478189"/>
            <a:ext cx="11313556" cy="50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6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139E7-0305-AE4D-AE88-223082378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29" y="118383"/>
            <a:ext cx="10515600" cy="534761"/>
          </a:xfrm>
        </p:spPr>
        <p:txBody>
          <a:bodyPr>
            <a:normAutofit fontScale="90000"/>
          </a:bodyPr>
          <a:lstStyle/>
          <a:p>
            <a:r>
              <a:rPr lang="en-US" dirty="0"/>
              <a:t>Request Response – Advanced Rest Client (ARC)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37518-4AEA-6A4E-838F-17DCEA780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7" y="653144"/>
            <a:ext cx="11855366" cy="620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96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DAFA34-20A7-1948-816F-FEAD8A21B883}"/>
              </a:ext>
            </a:extLst>
          </p:cNvPr>
          <p:cNvSpPr/>
          <p:nvPr/>
        </p:nvSpPr>
        <p:spPr>
          <a:xfrm>
            <a:off x="114228" y="146110"/>
            <a:ext cx="1919910" cy="16984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60B793-AA27-C24B-B620-6D54944B587E}"/>
              </a:ext>
            </a:extLst>
          </p:cNvPr>
          <p:cNvSpPr/>
          <p:nvPr/>
        </p:nvSpPr>
        <p:spPr>
          <a:xfrm>
            <a:off x="1184945" y="569451"/>
            <a:ext cx="751203" cy="186534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39BCAC-186C-614C-8937-7B7D148BE3FE}"/>
              </a:ext>
            </a:extLst>
          </p:cNvPr>
          <p:cNvSpPr/>
          <p:nvPr/>
        </p:nvSpPr>
        <p:spPr>
          <a:xfrm>
            <a:off x="1118264" y="857755"/>
            <a:ext cx="751203" cy="16049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8315AC-EFD8-664B-9307-39CEE35A9340}"/>
              </a:ext>
            </a:extLst>
          </p:cNvPr>
          <p:cNvSpPr/>
          <p:nvPr/>
        </p:nvSpPr>
        <p:spPr>
          <a:xfrm>
            <a:off x="639742" y="1059754"/>
            <a:ext cx="1012874" cy="2655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LOGIN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F18157-5CD4-1C4D-ADD5-0C5594333317}"/>
              </a:ext>
            </a:extLst>
          </p:cNvPr>
          <p:cNvSpPr txBox="1"/>
          <p:nvPr/>
        </p:nvSpPr>
        <p:spPr>
          <a:xfrm>
            <a:off x="114228" y="479091"/>
            <a:ext cx="168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UserName</a:t>
            </a:r>
            <a:r>
              <a:rPr lang="en-US" sz="1600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4DAB81-9A32-AE47-BBDC-53326EBBE2D3}"/>
              </a:ext>
            </a:extLst>
          </p:cNvPr>
          <p:cNvSpPr txBox="1"/>
          <p:nvPr/>
        </p:nvSpPr>
        <p:spPr>
          <a:xfrm>
            <a:off x="127233" y="727320"/>
            <a:ext cx="1682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Password</a:t>
            </a:r>
            <a:r>
              <a:rPr lang="en-US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EFB382-2A13-3E4E-AA81-4F6130ABCADC}"/>
              </a:ext>
            </a:extLst>
          </p:cNvPr>
          <p:cNvSpPr txBox="1"/>
          <p:nvPr/>
        </p:nvSpPr>
        <p:spPr>
          <a:xfrm>
            <a:off x="315922" y="1325320"/>
            <a:ext cx="2084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New user?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118055-0349-5A42-BF34-C32829DE7570}"/>
              </a:ext>
            </a:extLst>
          </p:cNvPr>
          <p:cNvSpPr txBox="1"/>
          <p:nvPr/>
        </p:nvSpPr>
        <p:spPr>
          <a:xfrm>
            <a:off x="274697" y="1544922"/>
            <a:ext cx="1732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Forgot Password?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EB2F7C-C063-A142-A009-DE87B22CF1A9}"/>
              </a:ext>
            </a:extLst>
          </p:cNvPr>
          <p:cNvSpPr/>
          <p:nvPr/>
        </p:nvSpPr>
        <p:spPr>
          <a:xfrm>
            <a:off x="799169" y="243965"/>
            <a:ext cx="841248" cy="22105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LOGIN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907AB6-FA2E-5B43-A4A1-77362FA83E9E}"/>
              </a:ext>
            </a:extLst>
          </p:cNvPr>
          <p:cNvSpPr/>
          <p:nvPr/>
        </p:nvSpPr>
        <p:spPr>
          <a:xfrm>
            <a:off x="518691" y="2092820"/>
            <a:ext cx="1243443" cy="1924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SIGN-UP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ED645D-4C8B-604B-8D9C-39BF05EDC7E1}"/>
              </a:ext>
            </a:extLst>
          </p:cNvPr>
          <p:cNvSpPr/>
          <p:nvPr/>
        </p:nvSpPr>
        <p:spPr>
          <a:xfrm>
            <a:off x="729152" y="2398538"/>
            <a:ext cx="530432" cy="1612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52F7D2-7DE7-C04C-BC9B-1A418293D704}"/>
              </a:ext>
            </a:extLst>
          </p:cNvPr>
          <p:cNvSpPr/>
          <p:nvPr/>
        </p:nvSpPr>
        <p:spPr>
          <a:xfrm>
            <a:off x="532478" y="4146326"/>
            <a:ext cx="1279621" cy="26316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SUBMIT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07D36-F7F5-4B40-9973-9D4B8044B8D8}"/>
              </a:ext>
            </a:extLst>
          </p:cNvPr>
          <p:cNvSpPr txBox="1"/>
          <p:nvPr/>
        </p:nvSpPr>
        <p:spPr>
          <a:xfrm>
            <a:off x="39603" y="2319283"/>
            <a:ext cx="726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UserId</a:t>
            </a:r>
            <a:r>
              <a:rPr lang="en-US" sz="1400" dirty="0"/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F0E8E1-7CEB-AA4D-A9D3-5B5DF203C06A}"/>
              </a:ext>
            </a:extLst>
          </p:cNvPr>
          <p:cNvSpPr txBox="1"/>
          <p:nvPr/>
        </p:nvSpPr>
        <p:spPr>
          <a:xfrm>
            <a:off x="45397" y="2578288"/>
            <a:ext cx="1124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First Name: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FFC9EA-BA65-F34A-A1F9-CA2AE43AF80E}"/>
              </a:ext>
            </a:extLst>
          </p:cNvPr>
          <p:cNvSpPr txBox="1"/>
          <p:nvPr/>
        </p:nvSpPr>
        <p:spPr>
          <a:xfrm>
            <a:off x="32443" y="2868810"/>
            <a:ext cx="113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*Address: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C0D5E4-9A01-A841-9D98-57A4A778BFAE}"/>
              </a:ext>
            </a:extLst>
          </p:cNvPr>
          <p:cNvSpPr txBox="1"/>
          <p:nvPr/>
        </p:nvSpPr>
        <p:spPr>
          <a:xfrm>
            <a:off x="66559" y="3102330"/>
            <a:ext cx="113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State: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4957AA-8A28-674D-9019-3BD4E7F504C6}"/>
              </a:ext>
            </a:extLst>
          </p:cNvPr>
          <p:cNvSpPr txBox="1"/>
          <p:nvPr/>
        </p:nvSpPr>
        <p:spPr>
          <a:xfrm>
            <a:off x="0" y="3474475"/>
            <a:ext cx="1017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Email: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F831CF-2B70-9049-9282-F14AF1E9BB04}"/>
              </a:ext>
            </a:extLst>
          </p:cNvPr>
          <p:cNvSpPr txBox="1"/>
          <p:nvPr/>
        </p:nvSpPr>
        <p:spPr>
          <a:xfrm>
            <a:off x="1279485" y="2329248"/>
            <a:ext cx="967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Password: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7BAAB2-AC32-0C4A-8605-7E7063836686}"/>
              </a:ext>
            </a:extLst>
          </p:cNvPr>
          <p:cNvSpPr txBox="1"/>
          <p:nvPr/>
        </p:nvSpPr>
        <p:spPr>
          <a:xfrm>
            <a:off x="1422741" y="2589911"/>
            <a:ext cx="1042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Last Name: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1F23C0-445F-7A45-B1D0-D72082AFF414}"/>
              </a:ext>
            </a:extLst>
          </p:cNvPr>
          <p:cNvSpPr txBox="1"/>
          <p:nvPr/>
        </p:nvSpPr>
        <p:spPr>
          <a:xfrm>
            <a:off x="1408472" y="2894527"/>
            <a:ext cx="113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City: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1AAADB-E77F-0E45-AC19-53D7FC9E79DD}"/>
              </a:ext>
            </a:extLst>
          </p:cNvPr>
          <p:cNvSpPr txBox="1"/>
          <p:nvPr/>
        </p:nvSpPr>
        <p:spPr>
          <a:xfrm>
            <a:off x="1058376" y="3183214"/>
            <a:ext cx="912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ZipCode</a:t>
            </a:r>
            <a:r>
              <a:rPr lang="en-US" sz="1400" dirty="0"/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F87814-19F2-C14F-949E-93C0F45FC0D6}"/>
              </a:ext>
            </a:extLst>
          </p:cNvPr>
          <p:cNvSpPr txBox="1"/>
          <p:nvPr/>
        </p:nvSpPr>
        <p:spPr>
          <a:xfrm>
            <a:off x="1207811" y="3462155"/>
            <a:ext cx="855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*Phone Number: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643154-F4C8-4E4C-B610-BBB6F71C5253}"/>
              </a:ext>
            </a:extLst>
          </p:cNvPr>
          <p:cNvSpPr txBox="1"/>
          <p:nvPr/>
        </p:nvSpPr>
        <p:spPr>
          <a:xfrm>
            <a:off x="40905" y="3867038"/>
            <a:ext cx="1872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Security Questions: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F74F7D-C168-2249-9733-74454EF72D8D}"/>
              </a:ext>
            </a:extLst>
          </p:cNvPr>
          <p:cNvSpPr/>
          <p:nvPr/>
        </p:nvSpPr>
        <p:spPr>
          <a:xfrm>
            <a:off x="994734" y="2672722"/>
            <a:ext cx="426154" cy="1449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6BC5880-D388-2E49-BCD8-4CB5A53443A5}"/>
              </a:ext>
            </a:extLst>
          </p:cNvPr>
          <p:cNvSpPr/>
          <p:nvPr/>
        </p:nvSpPr>
        <p:spPr>
          <a:xfrm>
            <a:off x="880316" y="2965697"/>
            <a:ext cx="514021" cy="1469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38B9DE-0289-7845-A7CC-70F72AA3BC85}"/>
              </a:ext>
            </a:extLst>
          </p:cNvPr>
          <p:cNvSpPr/>
          <p:nvPr/>
        </p:nvSpPr>
        <p:spPr>
          <a:xfrm>
            <a:off x="2177706" y="2398538"/>
            <a:ext cx="503614" cy="18598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F14477-22C5-9B46-ADE2-E2631B6A86AB}"/>
              </a:ext>
            </a:extLst>
          </p:cNvPr>
          <p:cNvSpPr/>
          <p:nvPr/>
        </p:nvSpPr>
        <p:spPr>
          <a:xfrm>
            <a:off x="2397384" y="2682468"/>
            <a:ext cx="436611" cy="14391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B47A8B-8EE4-5041-9E64-4371CEFB0492}"/>
              </a:ext>
            </a:extLst>
          </p:cNvPr>
          <p:cNvSpPr/>
          <p:nvPr/>
        </p:nvSpPr>
        <p:spPr>
          <a:xfrm>
            <a:off x="1849498" y="2960202"/>
            <a:ext cx="626960" cy="1965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48943D-CE63-154D-9C28-681093F612C5}"/>
              </a:ext>
            </a:extLst>
          </p:cNvPr>
          <p:cNvSpPr/>
          <p:nvPr/>
        </p:nvSpPr>
        <p:spPr>
          <a:xfrm>
            <a:off x="617698" y="3176248"/>
            <a:ext cx="498888" cy="1889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07F40B-2658-3E40-BC77-386CE6AF9D45}"/>
              </a:ext>
            </a:extLst>
          </p:cNvPr>
          <p:cNvSpPr/>
          <p:nvPr/>
        </p:nvSpPr>
        <p:spPr>
          <a:xfrm>
            <a:off x="1880334" y="3259957"/>
            <a:ext cx="565288" cy="20005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FBF369F-C264-AC47-9D95-1EA5A93D876D}"/>
              </a:ext>
            </a:extLst>
          </p:cNvPr>
          <p:cNvSpPr/>
          <p:nvPr/>
        </p:nvSpPr>
        <p:spPr>
          <a:xfrm>
            <a:off x="699796" y="3561243"/>
            <a:ext cx="511360" cy="2048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47321A-170E-AA4F-BD0F-69F5BAABF682}"/>
              </a:ext>
            </a:extLst>
          </p:cNvPr>
          <p:cNvSpPr/>
          <p:nvPr/>
        </p:nvSpPr>
        <p:spPr>
          <a:xfrm>
            <a:off x="1970835" y="3586510"/>
            <a:ext cx="728385" cy="2264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8A2DF7-9060-1B4D-8CAF-4A29B54CF612}"/>
              </a:ext>
            </a:extLst>
          </p:cNvPr>
          <p:cNvSpPr/>
          <p:nvPr/>
        </p:nvSpPr>
        <p:spPr>
          <a:xfrm>
            <a:off x="1588869" y="3940697"/>
            <a:ext cx="679948" cy="1831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BFCBA58-40BC-1E4D-B232-61432811221E}"/>
              </a:ext>
            </a:extLst>
          </p:cNvPr>
          <p:cNvSpPr/>
          <p:nvPr/>
        </p:nvSpPr>
        <p:spPr>
          <a:xfrm>
            <a:off x="127233" y="4968229"/>
            <a:ext cx="2420054" cy="183344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28A6F6-A3DD-3E45-B467-4A203F49F1E2}"/>
              </a:ext>
            </a:extLst>
          </p:cNvPr>
          <p:cNvSpPr/>
          <p:nvPr/>
        </p:nvSpPr>
        <p:spPr>
          <a:xfrm>
            <a:off x="303105" y="5108032"/>
            <a:ext cx="1787449" cy="27413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RESET PASSWORD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F9D997-5BC8-A748-913F-55EBF41C66B3}"/>
              </a:ext>
            </a:extLst>
          </p:cNvPr>
          <p:cNvSpPr/>
          <p:nvPr/>
        </p:nvSpPr>
        <p:spPr>
          <a:xfrm>
            <a:off x="761680" y="5703621"/>
            <a:ext cx="814811" cy="1296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105DCD-A331-AF41-9E60-0301A4CC9F2F}"/>
              </a:ext>
            </a:extLst>
          </p:cNvPr>
          <p:cNvSpPr/>
          <p:nvPr/>
        </p:nvSpPr>
        <p:spPr>
          <a:xfrm>
            <a:off x="1353293" y="5912952"/>
            <a:ext cx="768351" cy="16329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7E20C8-F83C-5942-9036-B4EDF7AEC7E2}"/>
              </a:ext>
            </a:extLst>
          </p:cNvPr>
          <p:cNvSpPr/>
          <p:nvPr/>
        </p:nvSpPr>
        <p:spPr>
          <a:xfrm>
            <a:off x="1533116" y="6058121"/>
            <a:ext cx="723105" cy="2214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6DECA7-20CE-FD44-9CC1-7287355CB9BA}"/>
              </a:ext>
            </a:extLst>
          </p:cNvPr>
          <p:cNvSpPr txBox="1"/>
          <p:nvPr/>
        </p:nvSpPr>
        <p:spPr>
          <a:xfrm>
            <a:off x="69038" y="5597084"/>
            <a:ext cx="1512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UserId</a:t>
            </a:r>
            <a:r>
              <a:rPr lang="en-US" sz="1400" dirty="0"/>
              <a:t>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9ABAF0-5935-354E-9EB4-17D4F81A0E7D}"/>
              </a:ext>
            </a:extLst>
          </p:cNvPr>
          <p:cNvSpPr txBox="1"/>
          <p:nvPr/>
        </p:nvSpPr>
        <p:spPr>
          <a:xfrm>
            <a:off x="69038" y="5860146"/>
            <a:ext cx="1325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New Password: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AAF581A-5AF7-E54A-8380-5462F7B124D8}"/>
              </a:ext>
            </a:extLst>
          </p:cNvPr>
          <p:cNvSpPr txBox="1"/>
          <p:nvPr/>
        </p:nvSpPr>
        <p:spPr>
          <a:xfrm>
            <a:off x="39603" y="6049586"/>
            <a:ext cx="2023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Reenter Password: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DD33A1-7B97-3C43-96A4-8A1465F654A4}"/>
              </a:ext>
            </a:extLst>
          </p:cNvPr>
          <p:cNvSpPr/>
          <p:nvPr/>
        </p:nvSpPr>
        <p:spPr>
          <a:xfrm>
            <a:off x="458463" y="6558516"/>
            <a:ext cx="1231439" cy="1962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SUBMIT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0B2D21A-E929-7040-9BB0-B3CB95F5AD46}"/>
              </a:ext>
            </a:extLst>
          </p:cNvPr>
          <p:cNvSpPr/>
          <p:nvPr/>
        </p:nvSpPr>
        <p:spPr>
          <a:xfrm>
            <a:off x="1533116" y="6336587"/>
            <a:ext cx="777963" cy="17599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8E40A5-032C-1246-9B8C-5DD8FB91BA6A}"/>
              </a:ext>
            </a:extLst>
          </p:cNvPr>
          <p:cNvSpPr txBox="1"/>
          <p:nvPr/>
        </p:nvSpPr>
        <p:spPr>
          <a:xfrm>
            <a:off x="32443" y="6248597"/>
            <a:ext cx="1675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Security Questions: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97C1A10-0DB9-674F-9649-30A1D363B6B9}"/>
              </a:ext>
            </a:extLst>
          </p:cNvPr>
          <p:cNvSpPr/>
          <p:nvPr/>
        </p:nvSpPr>
        <p:spPr>
          <a:xfrm>
            <a:off x="48230" y="2031627"/>
            <a:ext cx="2891269" cy="26948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688DB2-D060-5442-BF6D-D5BA0497F921}"/>
              </a:ext>
            </a:extLst>
          </p:cNvPr>
          <p:cNvSpPr txBox="1"/>
          <p:nvPr/>
        </p:nvSpPr>
        <p:spPr>
          <a:xfrm>
            <a:off x="7188591" y="12098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B35B0C5-02F7-CB44-A0C4-A0562484BCC6}"/>
              </a:ext>
            </a:extLst>
          </p:cNvPr>
          <p:cNvSpPr/>
          <p:nvPr/>
        </p:nvSpPr>
        <p:spPr>
          <a:xfrm>
            <a:off x="3082233" y="82339"/>
            <a:ext cx="3584331" cy="37512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22D68D2-9B5D-0842-BF8C-C840E4213007}"/>
              </a:ext>
            </a:extLst>
          </p:cNvPr>
          <p:cNvSpPr txBox="1"/>
          <p:nvPr/>
        </p:nvSpPr>
        <p:spPr>
          <a:xfrm>
            <a:off x="3316906" y="187789"/>
            <a:ext cx="1435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Welcome User1</a:t>
            </a:r>
          </a:p>
        </p:txBody>
      </p:sp>
      <p:pic>
        <p:nvPicPr>
          <p:cNvPr id="91" name="Graphic 90" descr="User">
            <a:extLst>
              <a:ext uri="{FF2B5EF4-FFF2-40B4-BE49-F238E27FC236}">
                <a16:creationId xmlns:a16="http://schemas.microsoft.com/office/drawing/2014/main" id="{D98F68DE-0756-C94D-8837-2B2688C1E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2522" y="225450"/>
            <a:ext cx="348099" cy="258088"/>
          </a:xfrm>
          <a:prstGeom prst="rect">
            <a:avLst/>
          </a:prstGeom>
        </p:spPr>
      </p:pic>
      <p:pic>
        <p:nvPicPr>
          <p:cNvPr id="92" name="Graphic 91" descr="Wheelbarrow">
            <a:extLst>
              <a:ext uri="{FF2B5EF4-FFF2-40B4-BE49-F238E27FC236}">
                <a16:creationId xmlns:a16="http://schemas.microsoft.com/office/drawing/2014/main" id="{5610F233-1149-0A4E-8A5F-7D1E93049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8801" y="137162"/>
            <a:ext cx="359526" cy="359526"/>
          </a:xfrm>
          <a:prstGeom prst="rect">
            <a:avLst/>
          </a:prstGeom>
        </p:spPr>
      </p:pic>
      <p:sp>
        <p:nvSpPr>
          <p:cNvPr id="93" name="Triangle 92">
            <a:extLst>
              <a:ext uri="{FF2B5EF4-FFF2-40B4-BE49-F238E27FC236}">
                <a16:creationId xmlns:a16="http://schemas.microsoft.com/office/drawing/2014/main" id="{C9DA95A5-78DC-9246-B108-28E593F513DB}"/>
              </a:ext>
            </a:extLst>
          </p:cNvPr>
          <p:cNvSpPr/>
          <p:nvPr/>
        </p:nvSpPr>
        <p:spPr>
          <a:xfrm rot="10636980" flipH="1">
            <a:off x="5300396" y="299212"/>
            <a:ext cx="158258" cy="168944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EA5705D-1CAF-164D-A330-0EAEEF8EA470}"/>
              </a:ext>
            </a:extLst>
          </p:cNvPr>
          <p:cNvSpPr txBox="1"/>
          <p:nvPr/>
        </p:nvSpPr>
        <p:spPr>
          <a:xfrm>
            <a:off x="4917223" y="347590"/>
            <a:ext cx="648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Cart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6B76F0-7852-A84A-AFD6-FA042BACF0EB}"/>
              </a:ext>
            </a:extLst>
          </p:cNvPr>
          <p:cNvSpPr/>
          <p:nvPr/>
        </p:nvSpPr>
        <p:spPr>
          <a:xfrm>
            <a:off x="3079615" y="708969"/>
            <a:ext cx="3329126" cy="4728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B9B111CC-50D0-284B-9A9A-BC636CAA9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499" y="789814"/>
            <a:ext cx="355234" cy="29637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6445F63F-512F-FD48-81D2-1B9B81B2FD88}"/>
              </a:ext>
            </a:extLst>
          </p:cNvPr>
          <p:cNvSpPr txBox="1"/>
          <p:nvPr/>
        </p:nvSpPr>
        <p:spPr>
          <a:xfrm>
            <a:off x="3541492" y="751808"/>
            <a:ext cx="2654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Categories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B4C11-71F5-8546-811B-6E4B3094AB57}"/>
              </a:ext>
            </a:extLst>
          </p:cNvPr>
          <p:cNvSpPr/>
          <p:nvPr/>
        </p:nvSpPr>
        <p:spPr>
          <a:xfrm>
            <a:off x="5129433" y="1204714"/>
            <a:ext cx="1390813" cy="14723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7A0D45B-17BD-7A42-914E-4B94DFF15D99}"/>
              </a:ext>
            </a:extLst>
          </p:cNvPr>
          <p:cNvSpPr txBox="1"/>
          <p:nvPr/>
        </p:nvSpPr>
        <p:spPr>
          <a:xfrm>
            <a:off x="5248846" y="1192608"/>
            <a:ext cx="17787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Household </a:t>
            </a:r>
          </a:p>
          <a:p>
            <a:r>
              <a:rPr lang="en-US" sz="1400" b="1" dirty="0"/>
              <a:t>Car</a:t>
            </a:r>
          </a:p>
          <a:p>
            <a:r>
              <a:rPr lang="en-US" sz="1400" dirty="0"/>
              <a:t>Furniture</a:t>
            </a:r>
          </a:p>
          <a:p>
            <a:r>
              <a:rPr lang="en-US" sz="1400" dirty="0"/>
              <a:t>Fashion</a:t>
            </a:r>
          </a:p>
          <a:p>
            <a:r>
              <a:rPr lang="en-US" sz="1400" dirty="0"/>
              <a:t>Electronics</a:t>
            </a:r>
          </a:p>
          <a:p>
            <a:r>
              <a:rPr lang="en-US" sz="1400" dirty="0"/>
              <a:t>Bikes</a:t>
            </a:r>
          </a:p>
          <a:p>
            <a:r>
              <a:rPr lang="en-US" sz="1400" dirty="0"/>
              <a:t>Art-Paintings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B08CDBD-8A55-3D4E-B01A-822CD026EE78}"/>
              </a:ext>
            </a:extLst>
          </p:cNvPr>
          <p:cNvCxnSpPr>
            <a:cxnSpLocks/>
          </p:cNvCxnSpPr>
          <p:nvPr/>
        </p:nvCxnSpPr>
        <p:spPr>
          <a:xfrm>
            <a:off x="3041552" y="560334"/>
            <a:ext cx="3584331" cy="5678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1" name="Graphic 100" descr="Car">
            <a:extLst>
              <a:ext uri="{FF2B5EF4-FFF2-40B4-BE49-F238E27FC236}">
                <a16:creationId xmlns:a16="http://schemas.microsoft.com/office/drawing/2014/main" id="{CCC9F669-B74D-8C41-AEB9-9AD9C6C75F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9883" y="1235445"/>
            <a:ext cx="560435" cy="560435"/>
          </a:xfrm>
          <a:prstGeom prst="rect">
            <a:avLst/>
          </a:prstGeom>
        </p:spPr>
      </p:pic>
      <p:pic>
        <p:nvPicPr>
          <p:cNvPr id="102" name="Graphic 101" descr="Taxi">
            <a:extLst>
              <a:ext uri="{FF2B5EF4-FFF2-40B4-BE49-F238E27FC236}">
                <a16:creationId xmlns:a16="http://schemas.microsoft.com/office/drawing/2014/main" id="{CBA80DA7-C1EA-DE40-8182-5F67804E3B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90860" y="2733233"/>
            <a:ext cx="559159" cy="559159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F0580A32-6F52-914F-AD25-6A6CD080252C}"/>
              </a:ext>
            </a:extLst>
          </p:cNvPr>
          <p:cNvSpPr txBox="1"/>
          <p:nvPr/>
        </p:nvSpPr>
        <p:spPr>
          <a:xfrm>
            <a:off x="3869712" y="1650334"/>
            <a:ext cx="1426768" cy="375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CC74604-AAE8-2D43-AADF-2AECD94325C1}"/>
              </a:ext>
            </a:extLst>
          </p:cNvPr>
          <p:cNvSpPr txBox="1"/>
          <p:nvPr/>
        </p:nvSpPr>
        <p:spPr>
          <a:xfrm>
            <a:off x="3137980" y="1331792"/>
            <a:ext cx="987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dirty="0"/>
              <a:t>Car 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92C92E6-9DEC-0B46-A6D8-D1DEB8EA75E5}"/>
              </a:ext>
            </a:extLst>
          </p:cNvPr>
          <p:cNvSpPr txBox="1"/>
          <p:nvPr/>
        </p:nvSpPr>
        <p:spPr>
          <a:xfrm>
            <a:off x="3246370" y="2887667"/>
            <a:ext cx="1050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400" dirty="0"/>
              <a:t>Car 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9411FDB-015E-8A4F-A32D-761DE1290CAF}"/>
              </a:ext>
            </a:extLst>
          </p:cNvPr>
          <p:cNvSpPr txBox="1"/>
          <p:nvPr/>
        </p:nvSpPr>
        <p:spPr>
          <a:xfrm>
            <a:off x="3086879" y="3407354"/>
            <a:ext cx="209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1,2,…….14,15 - Pagination</a:t>
            </a:r>
          </a:p>
        </p:txBody>
      </p:sp>
      <p:pic>
        <p:nvPicPr>
          <p:cNvPr id="107" name="Graphic 106" descr="Checkmark">
            <a:extLst>
              <a:ext uri="{FF2B5EF4-FFF2-40B4-BE49-F238E27FC236}">
                <a16:creationId xmlns:a16="http://schemas.microsoft.com/office/drawing/2014/main" id="{F6BA2D56-9A19-ED4F-94C3-20090BB82E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18801" y="2888955"/>
            <a:ext cx="306489" cy="306489"/>
          </a:xfrm>
          <a:prstGeom prst="rect">
            <a:avLst/>
          </a:prstGeom>
        </p:spPr>
      </p:pic>
      <p:sp>
        <p:nvSpPr>
          <p:cNvPr id="108" name="Frame 107">
            <a:extLst>
              <a:ext uri="{FF2B5EF4-FFF2-40B4-BE49-F238E27FC236}">
                <a16:creationId xmlns:a16="http://schemas.microsoft.com/office/drawing/2014/main" id="{E6962794-F5C6-7A4E-9315-0AE33D502BE6}"/>
              </a:ext>
            </a:extLst>
          </p:cNvPr>
          <p:cNvSpPr/>
          <p:nvPr/>
        </p:nvSpPr>
        <p:spPr>
          <a:xfrm>
            <a:off x="3128822" y="2741713"/>
            <a:ext cx="2167658" cy="550680"/>
          </a:xfrm>
          <a:prstGeom prst="fra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589F1AF-1798-FE4F-BA7A-8CF4BD57DDF6}"/>
              </a:ext>
            </a:extLst>
          </p:cNvPr>
          <p:cNvSpPr/>
          <p:nvPr/>
        </p:nvSpPr>
        <p:spPr>
          <a:xfrm>
            <a:off x="5106118" y="3351084"/>
            <a:ext cx="656532" cy="36709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NEXT</a:t>
            </a:r>
          </a:p>
        </p:txBody>
      </p:sp>
      <p:pic>
        <p:nvPicPr>
          <p:cNvPr id="110" name="Graphic 109" descr="Single gear">
            <a:extLst>
              <a:ext uri="{FF2B5EF4-FFF2-40B4-BE49-F238E27FC236}">
                <a16:creationId xmlns:a16="http://schemas.microsoft.com/office/drawing/2014/main" id="{B4C807D6-4F75-4A45-84A9-1C47A030FC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78912" y="195217"/>
            <a:ext cx="261626" cy="271951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406390A5-AC59-E347-8FC8-FAB4D97BCC4E}"/>
              </a:ext>
            </a:extLst>
          </p:cNvPr>
          <p:cNvSpPr/>
          <p:nvPr/>
        </p:nvSpPr>
        <p:spPr>
          <a:xfrm>
            <a:off x="5248846" y="533851"/>
            <a:ext cx="1241696" cy="59511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Your Account</a:t>
            </a:r>
          </a:p>
          <a:p>
            <a:r>
              <a:rPr lang="en-US" sz="1400" dirty="0"/>
              <a:t>Rent Item</a:t>
            </a:r>
          </a:p>
          <a:p>
            <a:r>
              <a:rPr lang="en-US" sz="1400" dirty="0"/>
              <a:t>Logout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47B871BA-694F-584F-82C9-D09370969EED}"/>
              </a:ext>
            </a:extLst>
          </p:cNvPr>
          <p:cNvCxnSpPr>
            <a:cxnSpLocks/>
          </p:cNvCxnSpPr>
          <p:nvPr/>
        </p:nvCxnSpPr>
        <p:spPr>
          <a:xfrm>
            <a:off x="4739515" y="523627"/>
            <a:ext cx="575392" cy="234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A1FAD41-9764-6D40-8B62-C8EFA0BA6BD2}"/>
              </a:ext>
            </a:extLst>
          </p:cNvPr>
          <p:cNvCxnSpPr>
            <a:cxnSpLocks/>
          </p:cNvCxnSpPr>
          <p:nvPr/>
        </p:nvCxnSpPr>
        <p:spPr>
          <a:xfrm>
            <a:off x="4317839" y="1072029"/>
            <a:ext cx="1299310" cy="386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63BCC64-E22E-AE4E-B196-4AB2FFCB6D28}"/>
              </a:ext>
            </a:extLst>
          </p:cNvPr>
          <p:cNvSpPr/>
          <p:nvPr/>
        </p:nvSpPr>
        <p:spPr>
          <a:xfrm>
            <a:off x="3013272" y="3842599"/>
            <a:ext cx="2598811" cy="2974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2D01F96-71A0-D149-9C95-60B149D7AB29}"/>
              </a:ext>
            </a:extLst>
          </p:cNvPr>
          <p:cNvSpPr/>
          <p:nvPr/>
        </p:nvSpPr>
        <p:spPr>
          <a:xfrm>
            <a:off x="3179636" y="4042450"/>
            <a:ext cx="1945654" cy="2690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3043448-8F5E-5F42-A0A6-0B67253825EF}"/>
              </a:ext>
            </a:extLst>
          </p:cNvPr>
          <p:cNvSpPr txBox="1"/>
          <p:nvPr/>
        </p:nvSpPr>
        <p:spPr>
          <a:xfrm>
            <a:off x="3286468" y="4019211"/>
            <a:ext cx="1891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 a Owner of the Item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4F43737-D019-2D41-8236-C9DA57F69334}"/>
              </a:ext>
            </a:extLst>
          </p:cNvPr>
          <p:cNvSpPr/>
          <p:nvPr/>
        </p:nvSpPr>
        <p:spPr>
          <a:xfrm>
            <a:off x="4177428" y="4413812"/>
            <a:ext cx="849783" cy="2712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1C2EC34-7C2B-A14B-81EA-D44C4182C549}"/>
              </a:ext>
            </a:extLst>
          </p:cNvPr>
          <p:cNvSpPr/>
          <p:nvPr/>
        </p:nvSpPr>
        <p:spPr>
          <a:xfrm>
            <a:off x="3179636" y="6461691"/>
            <a:ext cx="801903" cy="2609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5BC9EBD-6997-2448-93DB-919A764A394A}"/>
              </a:ext>
            </a:extLst>
          </p:cNvPr>
          <p:cNvSpPr txBox="1"/>
          <p:nvPr/>
        </p:nvSpPr>
        <p:spPr>
          <a:xfrm>
            <a:off x="3128821" y="4400391"/>
            <a:ext cx="1189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Item Name 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34FFA25-A7F9-F443-B958-B7FBDD6F8CD3}"/>
              </a:ext>
            </a:extLst>
          </p:cNvPr>
          <p:cNvSpPr txBox="1"/>
          <p:nvPr/>
        </p:nvSpPr>
        <p:spPr>
          <a:xfrm>
            <a:off x="3158247" y="4487398"/>
            <a:ext cx="16203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400" dirty="0"/>
              <a:t>Category</a:t>
            </a:r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FA64038-865A-1942-BE2E-727F2CFE0CD5}"/>
              </a:ext>
            </a:extLst>
          </p:cNvPr>
          <p:cNvSpPr txBox="1"/>
          <p:nvPr/>
        </p:nvSpPr>
        <p:spPr>
          <a:xfrm>
            <a:off x="3128821" y="4865504"/>
            <a:ext cx="1341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400" dirty="0"/>
              <a:t>Condition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B28ED82-6A78-DE4F-8C9F-711819075932}"/>
              </a:ext>
            </a:extLst>
          </p:cNvPr>
          <p:cNvSpPr txBox="1"/>
          <p:nvPr/>
        </p:nvSpPr>
        <p:spPr>
          <a:xfrm>
            <a:off x="3160431" y="5199026"/>
            <a:ext cx="2451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400" dirty="0"/>
              <a:t>Description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A5C62CA-6F1D-1E46-8D7D-9CB8BEE3D196}"/>
              </a:ext>
            </a:extLst>
          </p:cNvPr>
          <p:cNvSpPr txBox="1"/>
          <p:nvPr/>
        </p:nvSpPr>
        <p:spPr>
          <a:xfrm>
            <a:off x="3102444" y="5524727"/>
            <a:ext cx="1138320" cy="588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400" dirty="0"/>
              <a:t>Price per day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A5127F1-17A8-0243-9315-820BCAA33173}"/>
              </a:ext>
            </a:extLst>
          </p:cNvPr>
          <p:cNvSpPr txBox="1"/>
          <p:nvPr/>
        </p:nvSpPr>
        <p:spPr>
          <a:xfrm>
            <a:off x="3062277" y="5813943"/>
            <a:ext cx="2451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400" dirty="0"/>
              <a:t>Photos Upload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4156FE0-C09B-8843-A264-C799710B5F9F}"/>
              </a:ext>
            </a:extLst>
          </p:cNvPr>
          <p:cNvSpPr txBox="1"/>
          <p:nvPr/>
        </p:nvSpPr>
        <p:spPr>
          <a:xfrm>
            <a:off x="3222880" y="6450331"/>
            <a:ext cx="150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Edit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6DB960E-6B37-D345-9119-5D5F4A18682F}"/>
              </a:ext>
            </a:extLst>
          </p:cNvPr>
          <p:cNvSpPr/>
          <p:nvPr/>
        </p:nvSpPr>
        <p:spPr>
          <a:xfrm>
            <a:off x="3997955" y="4737036"/>
            <a:ext cx="1127336" cy="2529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BFA74D9-F6B3-3F46-BDB7-489BFEC1B71E}"/>
              </a:ext>
            </a:extLst>
          </p:cNvPr>
          <p:cNvSpPr/>
          <p:nvPr/>
        </p:nvSpPr>
        <p:spPr>
          <a:xfrm>
            <a:off x="3947203" y="5164342"/>
            <a:ext cx="1158915" cy="1955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D456430-05CE-2F4D-BC78-4F68FD5CE313}"/>
              </a:ext>
            </a:extLst>
          </p:cNvPr>
          <p:cNvSpPr/>
          <p:nvPr/>
        </p:nvSpPr>
        <p:spPr>
          <a:xfrm>
            <a:off x="4146338" y="5517291"/>
            <a:ext cx="880874" cy="204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8338BE0-90D9-484E-8340-8672AAA8D5B7}"/>
              </a:ext>
            </a:extLst>
          </p:cNvPr>
          <p:cNvSpPr/>
          <p:nvPr/>
        </p:nvSpPr>
        <p:spPr>
          <a:xfrm>
            <a:off x="4162017" y="5850681"/>
            <a:ext cx="943942" cy="1824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A46B244-2179-5C4A-B448-54C1A2EBF4CD}"/>
              </a:ext>
            </a:extLst>
          </p:cNvPr>
          <p:cNvSpPr/>
          <p:nvPr/>
        </p:nvSpPr>
        <p:spPr>
          <a:xfrm>
            <a:off x="4288103" y="6090228"/>
            <a:ext cx="1329072" cy="2264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Click to upload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58C8A1B-F5CD-BD4D-AC21-50BF09030557}"/>
              </a:ext>
            </a:extLst>
          </p:cNvPr>
          <p:cNvSpPr/>
          <p:nvPr/>
        </p:nvSpPr>
        <p:spPr>
          <a:xfrm>
            <a:off x="4103588" y="6448403"/>
            <a:ext cx="665499" cy="3039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Save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2022D9E-1612-1544-AD2C-4CC947F4B060}"/>
              </a:ext>
            </a:extLst>
          </p:cNvPr>
          <p:cNvSpPr/>
          <p:nvPr/>
        </p:nvSpPr>
        <p:spPr>
          <a:xfrm>
            <a:off x="4862247" y="6385411"/>
            <a:ext cx="692803" cy="4162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Delete</a:t>
            </a:r>
          </a:p>
        </p:txBody>
      </p:sp>
      <p:sp>
        <p:nvSpPr>
          <p:cNvPr id="148" name="Flowchart: Merge 35">
            <a:extLst>
              <a:ext uri="{FF2B5EF4-FFF2-40B4-BE49-F238E27FC236}">
                <a16:creationId xmlns:a16="http://schemas.microsoft.com/office/drawing/2014/main" id="{92B088B8-1645-684D-8273-C4134E20EF4F}"/>
              </a:ext>
            </a:extLst>
          </p:cNvPr>
          <p:cNvSpPr/>
          <p:nvPr/>
        </p:nvSpPr>
        <p:spPr>
          <a:xfrm>
            <a:off x="4825814" y="4838422"/>
            <a:ext cx="201397" cy="117143"/>
          </a:xfrm>
          <a:prstGeom prst="flowChartMerg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lowchart: Merge 36">
            <a:extLst>
              <a:ext uri="{FF2B5EF4-FFF2-40B4-BE49-F238E27FC236}">
                <a16:creationId xmlns:a16="http://schemas.microsoft.com/office/drawing/2014/main" id="{D5C97BA2-90A1-E049-9E0D-F9CE7189E6AA}"/>
              </a:ext>
            </a:extLst>
          </p:cNvPr>
          <p:cNvSpPr/>
          <p:nvPr/>
        </p:nvSpPr>
        <p:spPr>
          <a:xfrm>
            <a:off x="4851250" y="5280801"/>
            <a:ext cx="201397" cy="98354"/>
          </a:xfrm>
          <a:prstGeom prst="flowChartMerg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3D46B61-A691-2848-9233-62F24A7D6258}"/>
              </a:ext>
            </a:extLst>
          </p:cNvPr>
          <p:cNvSpPr/>
          <p:nvPr/>
        </p:nvSpPr>
        <p:spPr>
          <a:xfrm>
            <a:off x="5612083" y="4089521"/>
            <a:ext cx="1013800" cy="7489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Electronics</a:t>
            </a:r>
          </a:p>
          <a:p>
            <a:r>
              <a:rPr lang="en-US" sz="1400" dirty="0"/>
              <a:t>Bikes</a:t>
            </a:r>
          </a:p>
          <a:p>
            <a:r>
              <a:rPr lang="en-US" sz="1400" dirty="0"/>
              <a:t>Cars</a:t>
            </a:r>
          </a:p>
          <a:p>
            <a:r>
              <a:rPr lang="en-US" sz="1400" dirty="0"/>
              <a:t>Furniture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BDAC7FA-FA5D-F141-87AB-926AAA0D8EBE}"/>
              </a:ext>
            </a:extLst>
          </p:cNvPr>
          <p:cNvSpPr/>
          <p:nvPr/>
        </p:nvSpPr>
        <p:spPr>
          <a:xfrm>
            <a:off x="5730785" y="5011607"/>
            <a:ext cx="842718" cy="8390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  <a:p>
            <a:r>
              <a:rPr lang="en-US" sz="1400" dirty="0"/>
              <a:t>Excellent</a:t>
            </a:r>
          </a:p>
          <a:p>
            <a:r>
              <a:rPr lang="en-US" sz="1400" dirty="0"/>
              <a:t>Good</a:t>
            </a:r>
          </a:p>
          <a:p>
            <a:r>
              <a:rPr lang="en-US" sz="1400" dirty="0"/>
              <a:t>Average</a:t>
            </a:r>
          </a:p>
          <a:p>
            <a:r>
              <a:rPr lang="en-US" sz="1400" dirty="0"/>
              <a:t>Not Bad</a:t>
            </a:r>
          </a:p>
          <a:p>
            <a:endParaRPr lang="en-US" dirty="0"/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899EDD2-F0EC-1245-8594-0C7953D283AA}"/>
              </a:ext>
            </a:extLst>
          </p:cNvPr>
          <p:cNvCxnSpPr>
            <a:cxnSpLocks/>
            <a:stCxn id="141" idx="3"/>
          </p:cNvCxnSpPr>
          <p:nvPr/>
        </p:nvCxnSpPr>
        <p:spPr>
          <a:xfrm flipV="1">
            <a:off x="5125291" y="4528018"/>
            <a:ext cx="486792" cy="335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5233F575-12B9-EB40-8746-7F0D213FE6FB}"/>
              </a:ext>
            </a:extLst>
          </p:cNvPr>
          <p:cNvCxnSpPr>
            <a:cxnSpLocks/>
          </p:cNvCxnSpPr>
          <p:nvPr/>
        </p:nvCxnSpPr>
        <p:spPr>
          <a:xfrm flipV="1">
            <a:off x="5034005" y="5336498"/>
            <a:ext cx="712210" cy="25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532AF0F-45E5-594D-B866-27351F6335AE}"/>
              </a:ext>
            </a:extLst>
          </p:cNvPr>
          <p:cNvSpPr/>
          <p:nvPr/>
        </p:nvSpPr>
        <p:spPr>
          <a:xfrm>
            <a:off x="6684095" y="53262"/>
            <a:ext cx="3080129" cy="34806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9179EB27-13A4-5E4E-B661-2F2A97E78B8A}"/>
              </a:ext>
            </a:extLst>
          </p:cNvPr>
          <p:cNvSpPr/>
          <p:nvPr/>
        </p:nvSpPr>
        <p:spPr>
          <a:xfrm>
            <a:off x="6787531" y="137162"/>
            <a:ext cx="1626004" cy="3655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8D48961-8624-0948-8C86-62CBF8D24BED}"/>
              </a:ext>
            </a:extLst>
          </p:cNvPr>
          <p:cNvSpPr txBox="1"/>
          <p:nvPr/>
        </p:nvSpPr>
        <p:spPr>
          <a:xfrm>
            <a:off x="6744036" y="194977"/>
            <a:ext cx="1808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Images of the Item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7135F2D8-7ACF-3843-A902-5D26E06E40AC}"/>
              </a:ext>
            </a:extLst>
          </p:cNvPr>
          <p:cNvSpPr/>
          <p:nvPr/>
        </p:nvSpPr>
        <p:spPr>
          <a:xfrm>
            <a:off x="6962686" y="573794"/>
            <a:ext cx="607989" cy="2471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Cost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65D261B4-7D3C-E34D-B90D-879E69B67ABF}"/>
              </a:ext>
            </a:extLst>
          </p:cNvPr>
          <p:cNvSpPr/>
          <p:nvPr/>
        </p:nvSpPr>
        <p:spPr>
          <a:xfrm>
            <a:off x="7674673" y="560334"/>
            <a:ext cx="1578496" cy="2573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Name of the Item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C1181036-163A-F341-8A35-225A46D773B0}"/>
              </a:ext>
            </a:extLst>
          </p:cNvPr>
          <p:cNvSpPr/>
          <p:nvPr/>
        </p:nvSpPr>
        <p:spPr>
          <a:xfrm>
            <a:off x="6772198" y="920137"/>
            <a:ext cx="1577798" cy="3153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Pickup Location</a:t>
            </a:r>
          </a:p>
        </p:txBody>
      </p:sp>
      <p:pic>
        <p:nvPicPr>
          <p:cNvPr id="165" name="Graphic 164" descr="Dollar">
            <a:extLst>
              <a:ext uri="{FF2B5EF4-FFF2-40B4-BE49-F238E27FC236}">
                <a16:creationId xmlns:a16="http://schemas.microsoft.com/office/drawing/2014/main" id="{57B98934-4595-824D-9938-88A0C2C267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59072" y="598278"/>
            <a:ext cx="353798" cy="191536"/>
          </a:xfrm>
          <a:prstGeom prst="rect">
            <a:avLst/>
          </a:prstGeom>
        </p:spPr>
      </p:pic>
      <p:pic>
        <p:nvPicPr>
          <p:cNvPr id="166" name="Graphic 165" descr="Marker">
            <a:extLst>
              <a:ext uri="{FF2B5EF4-FFF2-40B4-BE49-F238E27FC236}">
                <a16:creationId xmlns:a16="http://schemas.microsoft.com/office/drawing/2014/main" id="{A50ECB4B-DD19-0445-B9BC-83DB7D2E7C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737128" y="980823"/>
            <a:ext cx="318177" cy="274350"/>
          </a:xfrm>
          <a:prstGeom prst="rect">
            <a:avLst/>
          </a:prstGeom>
        </p:spPr>
      </p:pic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C2B0F50-584B-DD46-997A-7E6BA0303430}"/>
              </a:ext>
            </a:extLst>
          </p:cNvPr>
          <p:cNvCxnSpPr>
            <a:cxnSpLocks/>
          </p:cNvCxnSpPr>
          <p:nvPr/>
        </p:nvCxnSpPr>
        <p:spPr>
          <a:xfrm>
            <a:off x="6722311" y="1337937"/>
            <a:ext cx="3070971" cy="369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7AEA04F5-43BD-FF4B-AA70-A5A48DE2ABB9}"/>
              </a:ext>
            </a:extLst>
          </p:cNvPr>
          <p:cNvSpPr/>
          <p:nvPr/>
        </p:nvSpPr>
        <p:spPr>
          <a:xfrm>
            <a:off x="6801699" y="1400517"/>
            <a:ext cx="2288805" cy="396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5482ACC-5EB1-7541-8699-F847D3B4857E}"/>
              </a:ext>
            </a:extLst>
          </p:cNvPr>
          <p:cNvSpPr txBox="1"/>
          <p:nvPr/>
        </p:nvSpPr>
        <p:spPr>
          <a:xfrm>
            <a:off x="6757851" y="1429349"/>
            <a:ext cx="3035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Condition of the item (Good)</a:t>
            </a:r>
          </a:p>
          <a:p>
            <a:endParaRPr lang="en-US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3185A05E-C3DB-134F-8973-05003409C20E}"/>
              </a:ext>
            </a:extLst>
          </p:cNvPr>
          <p:cNvSpPr/>
          <p:nvPr/>
        </p:nvSpPr>
        <p:spPr>
          <a:xfrm>
            <a:off x="6801700" y="1857128"/>
            <a:ext cx="2582058" cy="4956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Complete Description of the Item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8797372-6537-EA4F-A988-540659D4B93D}"/>
              </a:ext>
            </a:extLst>
          </p:cNvPr>
          <p:cNvSpPr/>
          <p:nvPr/>
        </p:nvSpPr>
        <p:spPr>
          <a:xfrm>
            <a:off x="8437266" y="920136"/>
            <a:ext cx="1231626" cy="2774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2" name="Graphic 171" descr="Star">
            <a:extLst>
              <a:ext uri="{FF2B5EF4-FFF2-40B4-BE49-F238E27FC236}">
                <a16:creationId xmlns:a16="http://schemas.microsoft.com/office/drawing/2014/main" id="{A5E5184A-F883-AF4E-B658-6CFA6E5F6A4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V="1">
            <a:off x="9357273" y="927200"/>
            <a:ext cx="247845" cy="247845"/>
          </a:xfrm>
          <a:prstGeom prst="rect">
            <a:avLst/>
          </a:prstGeom>
        </p:spPr>
      </p:pic>
      <p:pic>
        <p:nvPicPr>
          <p:cNvPr id="173" name="Graphic 172" descr="Star">
            <a:extLst>
              <a:ext uri="{FF2B5EF4-FFF2-40B4-BE49-F238E27FC236}">
                <a16:creationId xmlns:a16="http://schemas.microsoft.com/office/drawing/2014/main" id="{F826798E-F8F9-E142-9B94-B579BD091F9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V="1">
            <a:off x="8900483" y="931086"/>
            <a:ext cx="245109" cy="290766"/>
          </a:xfrm>
          <a:prstGeom prst="rect">
            <a:avLst/>
          </a:prstGeom>
        </p:spPr>
      </p:pic>
      <p:pic>
        <p:nvPicPr>
          <p:cNvPr id="174" name="Graphic 173" descr="Star">
            <a:extLst>
              <a:ext uri="{FF2B5EF4-FFF2-40B4-BE49-F238E27FC236}">
                <a16:creationId xmlns:a16="http://schemas.microsoft.com/office/drawing/2014/main" id="{D6B79A61-7572-EE4B-93D6-6A4A86B735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V="1">
            <a:off x="8648174" y="945406"/>
            <a:ext cx="275335" cy="275335"/>
          </a:xfrm>
          <a:prstGeom prst="rect">
            <a:avLst/>
          </a:prstGeom>
        </p:spPr>
      </p:pic>
      <p:pic>
        <p:nvPicPr>
          <p:cNvPr id="175" name="Graphic 174" descr="Star">
            <a:extLst>
              <a:ext uri="{FF2B5EF4-FFF2-40B4-BE49-F238E27FC236}">
                <a16:creationId xmlns:a16="http://schemas.microsoft.com/office/drawing/2014/main" id="{ACCDD57F-344D-534F-94BB-962DD41A13B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V="1">
            <a:off x="8439973" y="959753"/>
            <a:ext cx="250069" cy="250069"/>
          </a:xfrm>
          <a:prstGeom prst="rect">
            <a:avLst/>
          </a:prstGeom>
        </p:spPr>
      </p:pic>
      <p:pic>
        <p:nvPicPr>
          <p:cNvPr id="176" name="Graphic 175" descr="Star">
            <a:extLst>
              <a:ext uri="{FF2B5EF4-FFF2-40B4-BE49-F238E27FC236}">
                <a16:creationId xmlns:a16="http://schemas.microsoft.com/office/drawing/2014/main" id="{A24D06C6-06B8-1447-B596-0CF87913B7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V="1">
            <a:off x="9121844" y="959752"/>
            <a:ext cx="261913" cy="261913"/>
          </a:xfrm>
          <a:prstGeom prst="rect">
            <a:avLst/>
          </a:prstGeom>
        </p:spPr>
      </p:pic>
      <p:sp>
        <p:nvSpPr>
          <p:cNvPr id="177" name="Rectangle 176">
            <a:extLst>
              <a:ext uri="{FF2B5EF4-FFF2-40B4-BE49-F238E27FC236}">
                <a16:creationId xmlns:a16="http://schemas.microsoft.com/office/drawing/2014/main" id="{48DEC509-6305-3442-9A4A-889281A11C7B}"/>
              </a:ext>
            </a:extLst>
          </p:cNvPr>
          <p:cNvSpPr/>
          <p:nvPr/>
        </p:nvSpPr>
        <p:spPr>
          <a:xfrm>
            <a:off x="6795416" y="3176248"/>
            <a:ext cx="1163234" cy="3577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5009947-6B55-C54A-ACF6-1FF875135FDD}"/>
              </a:ext>
            </a:extLst>
          </p:cNvPr>
          <p:cNvSpPr txBox="1"/>
          <p:nvPr/>
        </p:nvSpPr>
        <p:spPr>
          <a:xfrm>
            <a:off x="6787004" y="3194344"/>
            <a:ext cx="1373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Reviews…………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27417FC-6DEF-A147-A1DE-6A0947F7EF75}"/>
              </a:ext>
            </a:extLst>
          </p:cNvPr>
          <p:cNvSpPr/>
          <p:nvPr/>
        </p:nvSpPr>
        <p:spPr>
          <a:xfrm>
            <a:off x="6817089" y="2433366"/>
            <a:ext cx="1141560" cy="5714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0" name="Graphic 179" descr="User">
            <a:extLst>
              <a:ext uri="{FF2B5EF4-FFF2-40B4-BE49-F238E27FC236}">
                <a16:creationId xmlns:a16="http://schemas.microsoft.com/office/drawing/2014/main" id="{4EC66416-95AC-C149-8A1E-367580E23EF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0966" y="2543180"/>
            <a:ext cx="260757" cy="311077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BAB6FD71-0BD6-9145-99B4-E125CAC78F94}"/>
              </a:ext>
            </a:extLst>
          </p:cNvPr>
          <p:cNvSpPr txBox="1"/>
          <p:nvPr/>
        </p:nvSpPr>
        <p:spPr>
          <a:xfrm>
            <a:off x="7068508" y="2522246"/>
            <a:ext cx="711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Owner Details</a:t>
            </a:r>
          </a:p>
        </p:txBody>
      </p:sp>
      <p:sp>
        <p:nvSpPr>
          <p:cNvPr id="182" name="Rectangle: Rounded Corners 40">
            <a:extLst>
              <a:ext uri="{FF2B5EF4-FFF2-40B4-BE49-F238E27FC236}">
                <a16:creationId xmlns:a16="http://schemas.microsoft.com/office/drawing/2014/main" id="{57959D48-19D8-AC46-B5DA-2139FBE986B5}"/>
              </a:ext>
            </a:extLst>
          </p:cNvPr>
          <p:cNvSpPr/>
          <p:nvPr/>
        </p:nvSpPr>
        <p:spPr>
          <a:xfrm>
            <a:off x="8189337" y="3029748"/>
            <a:ext cx="895999" cy="3560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Add to Cart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9DBC1762-6A47-CA44-B9D4-506636277C27}"/>
              </a:ext>
            </a:extLst>
          </p:cNvPr>
          <p:cNvSpPr/>
          <p:nvPr/>
        </p:nvSpPr>
        <p:spPr>
          <a:xfrm>
            <a:off x="6715055" y="3647177"/>
            <a:ext cx="5004866" cy="31396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64EB17B5-A20B-5147-9D8B-E487BD1393BB}"/>
              </a:ext>
            </a:extLst>
          </p:cNvPr>
          <p:cNvSpPr/>
          <p:nvPr/>
        </p:nvSpPr>
        <p:spPr>
          <a:xfrm>
            <a:off x="6851273" y="3766050"/>
            <a:ext cx="1309006" cy="274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Cart Items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A6227DCB-3FD1-6344-A206-F4BF36BF6CF3}"/>
              </a:ext>
            </a:extLst>
          </p:cNvPr>
          <p:cNvCxnSpPr>
            <a:cxnSpLocks/>
          </p:cNvCxnSpPr>
          <p:nvPr/>
        </p:nvCxnSpPr>
        <p:spPr>
          <a:xfrm>
            <a:off x="6722311" y="4326988"/>
            <a:ext cx="50358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D338C899-E208-2D4D-B995-D764DD6B946C}"/>
              </a:ext>
            </a:extLst>
          </p:cNvPr>
          <p:cNvCxnSpPr>
            <a:cxnSpLocks/>
          </p:cNvCxnSpPr>
          <p:nvPr/>
        </p:nvCxnSpPr>
        <p:spPr>
          <a:xfrm>
            <a:off x="6740972" y="5680823"/>
            <a:ext cx="50358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37126F37-0CA2-6E47-B0F9-3CA0CB59D257}"/>
              </a:ext>
            </a:extLst>
          </p:cNvPr>
          <p:cNvCxnSpPr>
            <a:cxnSpLocks/>
          </p:cNvCxnSpPr>
          <p:nvPr/>
        </p:nvCxnSpPr>
        <p:spPr>
          <a:xfrm>
            <a:off x="6684095" y="6816875"/>
            <a:ext cx="50358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ctangle 192">
            <a:extLst>
              <a:ext uri="{FF2B5EF4-FFF2-40B4-BE49-F238E27FC236}">
                <a16:creationId xmlns:a16="http://schemas.microsoft.com/office/drawing/2014/main" id="{12FBEFC2-E7E4-734F-BC4D-3CE98E0A149B}"/>
              </a:ext>
            </a:extLst>
          </p:cNvPr>
          <p:cNvSpPr/>
          <p:nvPr/>
        </p:nvSpPr>
        <p:spPr>
          <a:xfrm>
            <a:off x="6764210" y="4408544"/>
            <a:ext cx="893089" cy="8200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Item 1 Image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6F0F18-E635-D74D-98B9-99063798ADFB}"/>
              </a:ext>
            </a:extLst>
          </p:cNvPr>
          <p:cNvSpPr txBox="1"/>
          <p:nvPr/>
        </p:nvSpPr>
        <p:spPr>
          <a:xfrm>
            <a:off x="7685444" y="4384747"/>
            <a:ext cx="26106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Item Name</a:t>
            </a:r>
          </a:p>
          <a:p>
            <a:r>
              <a:rPr lang="en-US" sz="1400" dirty="0"/>
              <a:t>Owner Name</a:t>
            </a:r>
          </a:p>
          <a:p>
            <a:r>
              <a:rPr lang="en-US" dirty="0"/>
              <a:t> 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CAAE6F8-5036-5C4D-8DDE-CDC7FDB20631}"/>
              </a:ext>
            </a:extLst>
          </p:cNvPr>
          <p:cNvSpPr/>
          <p:nvPr/>
        </p:nvSpPr>
        <p:spPr>
          <a:xfrm>
            <a:off x="7741636" y="4955565"/>
            <a:ext cx="826588" cy="2992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AA1A5423-20BB-9E4A-959E-35524C873AE7}"/>
              </a:ext>
            </a:extLst>
          </p:cNvPr>
          <p:cNvSpPr txBox="1"/>
          <p:nvPr/>
        </p:nvSpPr>
        <p:spPr>
          <a:xfrm>
            <a:off x="7788253" y="4947033"/>
            <a:ext cx="744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Qty</a:t>
            </a:r>
          </a:p>
        </p:txBody>
      </p:sp>
      <p:sp>
        <p:nvSpPr>
          <p:cNvPr id="197" name="Flowchart: Merge 13">
            <a:extLst>
              <a:ext uri="{FF2B5EF4-FFF2-40B4-BE49-F238E27FC236}">
                <a16:creationId xmlns:a16="http://schemas.microsoft.com/office/drawing/2014/main" id="{C05CA8D7-6580-6344-8C66-2C934DFBBAF7}"/>
              </a:ext>
            </a:extLst>
          </p:cNvPr>
          <p:cNvSpPr/>
          <p:nvPr/>
        </p:nvSpPr>
        <p:spPr>
          <a:xfrm>
            <a:off x="8203094" y="5050770"/>
            <a:ext cx="210441" cy="191954"/>
          </a:xfrm>
          <a:prstGeom prst="flowChartMerg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1D2C475C-30C3-004A-BDA4-F955B693C0CF}"/>
              </a:ext>
            </a:extLst>
          </p:cNvPr>
          <p:cNvSpPr/>
          <p:nvPr/>
        </p:nvSpPr>
        <p:spPr>
          <a:xfrm>
            <a:off x="8923509" y="4966457"/>
            <a:ext cx="601043" cy="2762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Cost</a:t>
            </a:r>
          </a:p>
        </p:txBody>
      </p:sp>
      <p:pic>
        <p:nvPicPr>
          <p:cNvPr id="199" name="Graphic 198" descr="Dollar">
            <a:extLst>
              <a:ext uri="{FF2B5EF4-FFF2-40B4-BE49-F238E27FC236}">
                <a16:creationId xmlns:a16="http://schemas.microsoft.com/office/drawing/2014/main" id="{EC6F7FED-D8E9-4D46-B83D-88CD18B6B8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2238" y="5002659"/>
            <a:ext cx="434003" cy="220654"/>
          </a:xfrm>
          <a:prstGeom prst="rect">
            <a:avLst/>
          </a:prstGeom>
        </p:spPr>
      </p:pic>
      <p:sp>
        <p:nvSpPr>
          <p:cNvPr id="200" name="Rectangle 199">
            <a:extLst>
              <a:ext uri="{FF2B5EF4-FFF2-40B4-BE49-F238E27FC236}">
                <a16:creationId xmlns:a16="http://schemas.microsoft.com/office/drawing/2014/main" id="{08EDA8FE-F374-944E-9956-48B4551D2DC9}"/>
              </a:ext>
            </a:extLst>
          </p:cNvPr>
          <p:cNvSpPr/>
          <p:nvPr/>
        </p:nvSpPr>
        <p:spPr>
          <a:xfrm>
            <a:off x="9606720" y="4970908"/>
            <a:ext cx="845790" cy="228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201" name="Flowchart: Merge 17">
            <a:extLst>
              <a:ext uri="{FF2B5EF4-FFF2-40B4-BE49-F238E27FC236}">
                <a16:creationId xmlns:a16="http://schemas.microsoft.com/office/drawing/2014/main" id="{EFF85048-FEAF-5346-86C0-AF694BB136A4}"/>
              </a:ext>
            </a:extLst>
          </p:cNvPr>
          <p:cNvSpPr/>
          <p:nvPr/>
        </p:nvSpPr>
        <p:spPr>
          <a:xfrm>
            <a:off x="10089590" y="5041989"/>
            <a:ext cx="206532" cy="115902"/>
          </a:xfrm>
          <a:prstGeom prst="flowChartMerg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B2C8400D-280F-1E4E-9E10-9E02D6FC539F}"/>
              </a:ext>
            </a:extLst>
          </p:cNvPr>
          <p:cNvSpPr txBox="1"/>
          <p:nvPr/>
        </p:nvSpPr>
        <p:spPr>
          <a:xfrm>
            <a:off x="9546075" y="4969299"/>
            <a:ext cx="79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Days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0D3B6E1-E2BB-6545-9D8E-6DE555667C33}"/>
              </a:ext>
            </a:extLst>
          </p:cNvPr>
          <p:cNvSpPr/>
          <p:nvPr/>
        </p:nvSpPr>
        <p:spPr>
          <a:xfrm>
            <a:off x="8189337" y="3782252"/>
            <a:ext cx="1212363" cy="4947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4" name="Graphic 203" descr="User">
            <a:extLst>
              <a:ext uri="{FF2B5EF4-FFF2-40B4-BE49-F238E27FC236}">
                <a16:creationId xmlns:a16="http://schemas.microsoft.com/office/drawing/2014/main" id="{6C3D8A10-58BC-DE49-9D84-64C49C074A1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9133" y="3829230"/>
            <a:ext cx="273427" cy="326192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14AC8B99-7CFC-9442-95F7-BB82E8BA23CE}"/>
              </a:ext>
            </a:extLst>
          </p:cNvPr>
          <p:cNvSpPr txBox="1"/>
          <p:nvPr/>
        </p:nvSpPr>
        <p:spPr>
          <a:xfrm>
            <a:off x="8403096" y="3774077"/>
            <a:ext cx="1078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User Name</a:t>
            </a:r>
          </a:p>
          <a:p>
            <a:r>
              <a:rPr lang="en-US" sz="1400" dirty="0"/>
              <a:t>Address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F53C7617-939B-644C-AE05-D9727B09AB6D}"/>
              </a:ext>
            </a:extLst>
          </p:cNvPr>
          <p:cNvSpPr/>
          <p:nvPr/>
        </p:nvSpPr>
        <p:spPr>
          <a:xfrm>
            <a:off x="6893786" y="5392085"/>
            <a:ext cx="959072" cy="233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Delete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26EDC2AF-6C42-1142-A577-DDC2BE0789D2}"/>
              </a:ext>
            </a:extLst>
          </p:cNvPr>
          <p:cNvSpPr/>
          <p:nvPr/>
        </p:nvSpPr>
        <p:spPr>
          <a:xfrm>
            <a:off x="7921790" y="5394434"/>
            <a:ext cx="1431092" cy="2457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Save for later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B5693FD-F2E8-4F4C-A10A-20698A36D098}"/>
              </a:ext>
            </a:extLst>
          </p:cNvPr>
          <p:cNvSpPr/>
          <p:nvPr/>
        </p:nvSpPr>
        <p:spPr>
          <a:xfrm>
            <a:off x="6795416" y="5725148"/>
            <a:ext cx="879257" cy="4899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Item 1 Image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8A27271-CCA6-774E-8603-3914C5E4B955}"/>
              </a:ext>
            </a:extLst>
          </p:cNvPr>
          <p:cNvSpPr txBox="1"/>
          <p:nvPr/>
        </p:nvSpPr>
        <p:spPr>
          <a:xfrm>
            <a:off x="7671383" y="5649476"/>
            <a:ext cx="26106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Item Name</a:t>
            </a:r>
          </a:p>
          <a:p>
            <a:r>
              <a:rPr lang="en-US" sz="1400" dirty="0"/>
              <a:t>Owner Name</a:t>
            </a:r>
          </a:p>
          <a:p>
            <a:r>
              <a:rPr lang="en-US" dirty="0"/>
              <a:t> 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C62BE9B2-F196-504F-921D-8292C95297C5}"/>
              </a:ext>
            </a:extLst>
          </p:cNvPr>
          <p:cNvSpPr/>
          <p:nvPr/>
        </p:nvSpPr>
        <p:spPr>
          <a:xfrm>
            <a:off x="7734811" y="6093311"/>
            <a:ext cx="749384" cy="3338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D313434B-0538-364D-8BE2-1FC92B78D375}"/>
              </a:ext>
            </a:extLst>
          </p:cNvPr>
          <p:cNvSpPr/>
          <p:nvPr/>
        </p:nvSpPr>
        <p:spPr>
          <a:xfrm>
            <a:off x="9481195" y="6219903"/>
            <a:ext cx="647543" cy="292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212" name="Flowchart: Merge 29">
            <a:extLst>
              <a:ext uri="{FF2B5EF4-FFF2-40B4-BE49-F238E27FC236}">
                <a16:creationId xmlns:a16="http://schemas.microsoft.com/office/drawing/2014/main" id="{CA7ADC89-F7BC-0541-8FB7-0C6B2E9BD933}"/>
              </a:ext>
            </a:extLst>
          </p:cNvPr>
          <p:cNvSpPr/>
          <p:nvPr/>
        </p:nvSpPr>
        <p:spPr>
          <a:xfrm>
            <a:off x="8189337" y="6248598"/>
            <a:ext cx="146310" cy="213094"/>
          </a:xfrm>
          <a:prstGeom prst="flowChartMerg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Flowchart: Merge 30">
            <a:extLst>
              <a:ext uri="{FF2B5EF4-FFF2-40B4-BE49-F238E27FC236}">
                <a16:creationId xmlns:a16="http://schemas.microsoft.com/office/drawing/2014/main" id="{30216929-2939-0D42-9814-643233416D1C}"/>
              </a:ext>
            </a:extLst>
          </p:cNvPr>
          <p:cNvSpPr/>
          <p:nvPr/>
        </p:nvSpPr>
        <p:spPr>
          <a:xfrm>
            <a:off x="9902228" y="6319215"/>
            <a:ext cx="212444" cy="159005"/>
          </a:xfrm>
          <a:prstGeom prst="flowChartMerg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1B8FB8C-9868-A64F-90DF-11866F3B04DD}"/>
              </a:ext>
            </a:extLst>
          </p:cNvPr>
          <p:cNvSpPr txBox="1"/>
          <p:nvPr/>
        </p:nvSpPr>
        <p:spPr>
          <a:xfrm>
            <a:off x="7693289" y="6165735"/>
            <a:ext cx="724112" cy="310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Qty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169EE25-3A10-EE4E-B300-19CCAC1CBE24}"/>
              </a:ext>
            </a:extLst>
          </p:cNvPr>
          <p:cNvSpPr txBox="1"/>
          <p:nvPr/>
        </p:nvSpPr>
        <p:spPr>
          <a:xfrm>
            <a:off x="9496572" y="6204806"/>
            <a:ext cx="79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Days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E15F0EF-0086-3741-AF98-2FB1619C577D}"/>
              </a:ext>
            </a:extLst>
          </p:cNvPr>
          <p:cNvSpPr/>
          <p:nvPr/>
        </p:nvSpPr>
        <p:spPr>
          <a:xfrm>
            <a:off x="6823495" y="6510607"/>
            <a:ext cx="1236038" cy="2530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Delete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AE7E251E-531D-CD4C-8EF2-C916DA48F0AC}"/>
              </a:ext>
            </a:extLst>
          </p:cNvPr>
          <p:cNvSpPr/>
          <p:nvPr/>
        </p:nvSpPr>
        <p:spPr>
          <a:xfrm>
            <a:off x="8189337" y="6521562"/>
            <a:ext cx="1431092" cy="2457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Save for later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7011D394-B5B8-5840-9B6B-B6C269F73F2D}"/>
              </a:ext>
            </a:extLst>
          </p:cNvPr>
          <p:cNvSpPr/>
          <p:nvPr/>
        </p:nvSpPr>
        <p:spPr>
          <a:xfrm>
            <a:off x="8730688" y="6165735"/>
            <a:ext cx="514091" cy="263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Cost</a:t>
            </a:r>
          </a:p>
        </p:txBody>
      </p:sp>
      <p:pic>
        <p:nvPicPr>
          <p:cNvPr id="219" name="Graphic 218" descr="Dollar">
            <a:extLst>
              <a:ext uri="{FF2B5EF4-FFF2-40B4-BE49-F238E27FC236}">
                <a16:creationId xmlns:a16="http://schemas.microsoft.com/office/drawing/2014/main" id="{51EFE248-9E3E-4049-AB55-B29861CC30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23236" y="6167005"/>
            <a:ext cx="429581" cy="218406"/>
          </a:xfrm>
          <a:prstGeom prst="rect">
            <a:avLst/>
          </a:prstGeom>
        </p:spPr>
      </p:pic>
      <p:sp>
        <p:nvSpPr>
          <p:cNvPr id="220" name="Rectangle: Rounded Corners 37">
            <a:extLst>
              <a:ext uri="{FF2B5EF4-FFF2-40B4-BE49-F238E27FC236}">
                <a16:creationId xmlns:a16="http://schemas.microsoft.com/office/drawing/2014/main" id="{3000AA7B-5CDF-384E-BE48-6363D599BFFD}"/>
              </a:ext>
            </a:extLst>
          </p:cNvPr>
          <p:cNvSpPr/>
          <p:nvPr/>
        </p:nvSpPr>
        <p:spPr>
          <a:xfrm>
            <a:off x="9936313" y="6357363"/>
            <a:ext cx="1783608" cy="3983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 and Check out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5DBFA5F6-463C-B44C-BE2C-F23CE22EFE94}"/>
              </a:ext>
            </a:extLst>
          </p:cNvPr>
          <p:cNvSpPr/>
          <p:nvPr/>
        </p:nvSpPr>
        <p:spPr>
          <a:xfrm>
            <a:off x="9867038" y="53262"/>
            <a:ext cx="2262253" cy="35332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A7F170F0-4F13-A949-A0B4-0C6F7C1CF8BF}"/>
              </a:ext>
            </a:extLst>
          </p:cNvPr>
          <p:cNvSpPr/>
          <p:nvPr/>
        </p:nvSpPr>
        <p:spPr>
          <a:xfrm>
            <a:off x="10243747" y="185789"/>
            <a:ext cx="1734009" cy="4548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Confirmation Page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08DAD04D-2605-154F-AF63-D0EDD6CC0DE0}"/>
              </a:ext>
            </a:extLst>
          </p:cNvPr>
          <p:cNvSpPr/>
          <p:nvPr/>
        </p:nvSpPr>
        <p:spPr>
          <a:xfrm>
            <a:off x="10243748" y="749918"/>
            <a:ext cx="1784130" cy="5052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Order Placed Successfully…..!!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B6B86F79-61C0-1244-9835-78797D8B3718}"/>
              </a:ext>
            </a:extLst>
          </p:cNvPr>
          <p:cNvSpPr/>
          <p:nvPr/>
        </p:nvSpPr>
        <p:spPr>
          <a:xfrm>
            <a:off x="9954231" y="1426869"/>
            <a:ext cx="2101781" cy="8583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B5002A75-B302-694D-8EA9-8506705CE528}"/>
              </a:ext>
            </a:extLst>
          </p:cNvPr>
          <p:cNvSpPr/>
          <p:nvPr/>
        </p:nvSpPr>
        <p:spPr>
          <a:xfrm>
            <a:off x="9933756" y="2518470"/>
            <a:ext cx="2170577" cy="956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0A167AE-3B67-1F4E-A922-D29A062C30B3}"/>
              </a:ext>
            </a:extLst>
          </p:cNvPr>
          <p:cNvSpPr txBox="1"/>
          <p:nvPr/>
        </p:nvSpPr>
        <p:spPr>
          <a:xfrm>
            <a:off x="9924251" y="1416662"/>
            <a:ext cx="17956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Item Name</a:t>
            </a:r>
          </a:p>
          <a:p>
            <a:r>
              <a:rPr lang="en-US" sz="1400" dirty="0"/>
              <a:t>Owner Name                </a:t>
            </a:r>
          </a:p>
          <a:p>
            <a:r>
              <a:rPr lang="en-US" sz="1400" dirty="0"/>
              <a:t>Owner Location</a:t>
            </a:r>
          </a:p>
          <a:p>
            <a:r>
              <a:rPr lang="en-US" sz="1400" dirty="0"/>
              <a:t>Cost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C2D2DB0-CFAB-7142-BF81-473A7D05A2E1}"/>
              </a:ext>
            </a:extLst>
          </p:cNvPr>
          <p:cNvSpPr txBox="1"/>
          <p:nvPr/>
        </p:nvSpPr>
        <p:spPr>
          <a:xfrm>
            <a:off x="9933757" y="2541157"/>
            <a:ext cx="1461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Item Name</a:t>
            </a:r>
          </a:p>
          <a:p>
            <a:r>
              <a:rPr lang="en-US" sz="1400" dirty="0"/>
              <a:t>Owner Name                </a:t>
            </a:r>
          </a:p>
          <a:p>
            <a:r>
              <a:rPr lang="en-US" sz="1400" dirty="0"/>
              <a:t>Owner Location</a:t>
            </a:r>
          </a:p>
          <a:p>
            <a:r>
              <a:rPr lang="en-US" sz="1400" dirty="0"/>
              <a:t>Cost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1A16F3EF-4064-0747-9487-D3D35D16467B}"/>
              </a:ext>
            </a:extLst>
          </p:cNvPr>
          <p:cNvSpPr txBox="1"/>
          <p:nvPr/>
        </p:nvSpPr>
        <p:spPr>
          <a:xfrm>
            <a:off x="11021736" y="1469607"/>
            <a:ext cx="144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Pick up Date</a:t>
            </a:r>
          </a:p>
          <a:p>
            <a:r>
              <a:rPr lang="en-US" sz="1400" dirty="0"/>
              <a:t>Return Date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53902A9-9701-8D45-8557-5F61F95FD0D8}"/>
              </a:ext>
            </a:extLst>
          </p:cNvPr>
          <p:cNvSpPr txBox="1"/>
          <p:nvPr/>
        </p:nvSpPr>
        <p:spPr>
          <a:xfrm>
            <a:off x="10983519" y="2556038"/>
            <a:ext cx="1472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Pick up Date</a:t>
            </a:r>
          </a:p>
          <a:p>
            <a:r>
              <a:rPr lang="en-US" sz="1400" dirty="0"/>
              <a:t>Return Date</a:t>
            </a:r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3F32A82C-9CA0-D148-B711-E2083C1291DF}"/>
              </a:ext>
            </a:extLst>
          </p:cNvPr>
          <p:cNvCxnSpPr>
            <a:cxnSpLocks/>
          </p:cNvCxnSpPr>
          <p:nvPr/>
        </p:nvCxnSpPr>
        <p:spPr>
          <a:xfrm flipH="1">
            <a:off x="1353293" y="1220741"/>
            <a:ext cx="179823" cy="858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39C167BF-8F3A-7340-B299-7E648E48FB73}"/>
              </a:ext>
            </a:extLst>
          </p:cNvPr>
          <p:cNvCxnSpPr>
            <a:cxnSpLocks/>
          </p:cNvCxnSpPr>
          <p:nvPr/>
        </p:nvCxnSpPr>
        <p:spPr>
          <a:xfrm>
            <a:off x="799169" y="1793575"/>
            <a:ext cx="99850" cy="3331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6BAD3E11-531B-3043-A445-139D36CC59DA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051539" y="354494"/>
            <a:ext cx="2010983" cy="1190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913E2F53-F5EE-6F45-93CA-BE68B5169349}"/>
              </a:ext>
            </a:extLst>
          </p:cNvPr>
          <p:cNvCxnSpPr/>
          <p:nvPr/>
        </p:nvCxnSpPr>
        <p:spPr>
          <a:xfrm>
            <a:off x="3520840" y="3061175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5DB42D64-B33B-8547-89FE-285743F8A0C8}"/>
              </a:ext>
            </a:extLst>
          </p:cNvPr>
          <p:cNvCxnSpPr>
            <a:cxnSpLocks/>
            <a:endCxn id="161" idx="1"/>
          </p:cNvCxnSpPr>
          <p:nvPr/>
        </p:nvCxnSpPr>
        <p:spPr>
          <a:xfrm flipV="1">
            <a:off x="4714803" y="348866"/>
            <a:ext cx="2029233" cy="219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C1028BF-7744-DA47-8DD9-EBF94C8E755D}"/>
              </a:ext>
            </a:extLst>
          </p:cNvPr>
          <p:cNvCxnSpPr>
            <a:cxnSpLocks/>
          </p:cNvCxnSpPr>
          <p:nvPr/>
        </p:nvCxnSpPr>
        <p:spPr>
          <a:xfrm>
            <a:off x="8549492" y="3231926"/>
            <a:ext cx="56374" cy="439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FC686EE3-8525-9241-A9D0-312D2C9A0BFA}"/>
              </a:ext>
            </a:extLst>
          </p:cNvPr>
          <p:cNvCxnSpPr>
            <a:cxnSpLocks/>
            <a:stCxn id="182" idx="3"/>
          </p:cNvCxnSpPr>
          <p:nvPr/>
        </p:nvCxnSpPr>
        <p:spPr>
          <a:xfrm flipV="1">
            <a:off x="9085336" y="967553"/>
            <a:ext cx="768060" cy="224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0B8E2B-2ABF-440F-A7F8-60FE2AA11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HouseHoldRental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1CB981E-33BB-48B5-8B67-1FFD4F23C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0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661C48-BDE9-7F43-B203-4C2A4B8F87B0}"/>
              </a:ext>
            </a:extLst>
          </p:cNvPr>
          <p:cNvSpPr txBox="1"/>
          <p:nvPr/>
        </p:nvSpPr>
        <p:spPr>
          <a:xfrm>
            <a:off x="4054207" y="3161841"/>
            <a:ext cx="275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Thank you</a:t>
            </a:r>
            <a:r>
              <a:rPr lang="en-US" sz="3600" dirty="0"/>
              <a:t>!!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899088-B0D1-4431-9EF7-47316DF02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HouseHoldRental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CD58E-F856-4732-A51F-3D76B6F26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39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D55E05-51A2-4173-A7FA-869DE4F71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345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4C1E8-5D45-4DAE-8C37-54DD89895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792"/>
            <a:ext cx="4795157" cy="5413248"/>
          </a:xfrm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chemeClr val="bg1"/>
                </a:solidFill>
                <a:ea typeface="+mj-lt"/>
                <a:cs typeface="+mj-lt"/>
              </a:rPr>
              <a:t>User Stories Done</a:t>
            </a:r>
            <a:endParaRPr lang="en-US" sz="52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303F5-B663-45C9-A667-97BC1C325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50" y="621792"/>
            <a:ext cx="4832349" cy="54132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500" b="1">
                <a:cs typeface="Calibri"/>
              </a:rPr>
              <a:t>Login Functionality</a:t>
            </a:r>
            <a:endParaRPr lang="en-US" sz="1500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endParaRPr lang="en-US" sz="15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500">
                <a:cs typeface="Calibri"/>
              </a:rPr>
              <a:t>As a User I should be able to enter username and password and should be able to login.</a:t>
            </a:r>
            <a:endParaRPr lang="en-US" sz="1500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endParaRPr lang="en-US" sz="15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500">
                <a:cs typeface="Calibri"/>
              </a:rPr>
              <a:t>As a new User I should be able create new account.</a:t>
            </a:r>
            <a:endParaRPr lang="en-US" sz="1500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endParaRPr lang="en-US" sz="15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500">
                <a:cs typeface="Calibri"/>
              </a:rPr>
              <a:t>As a User I should be able to reset my password if I have forgotten.</a:t>
            </a:r>
            <a:endParaRPr lang="en-US" sz="15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endParaRPr lang="en-US" sz="150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500" b="1">
                <a:cs typeface="Calibri"/>
              </a:rPr>
              <a:t>Signup Functionality</a:t>
            </a:r>
            <a:endParaRPr lang="en-US" sz="1500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endParaRPr lang="en-US" sz="1500">
              <a:ea typeface="+mn-lt"/>
              <a:cs typeface="+mn-lt"/>
            </a:endParaRPr>
          </a:p>
          <a:p>
            <a:pPr marL="342900" indent="-34290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500">
                <a:cs typeface="Calibri"/>
              </a:rPr>
              <a:t>As a new User I should be able to enter all my details like username, address, phone number, email etc.</a:t>
            </a:r>
            <a:endParaRPr lang="en-US" sz="150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 panose="020B0604020202020204" pitchFamily="34" charset="0"/>
            </a:pPr>
            <a:endParaRPr lang="en-US" sz="1500">
              <a:ea typeface="+mn-lt"/>
              <a:cs typeface="+mn-lt"/>
            </a:endParaRPr>
          </a:p>
          <a:p>
            <a:pPr marL="342900" indent="-342900"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500">
                <a:cs typeface="Calibri"/>
              </a:rPr>
              <a:t>As a user I should be able to set my own password and userId.</a:t>
            </a:r>
            <a:endParaRPr lang="en-US" sz="1500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endParaRPr lang="en-US" sz="150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500" b="1">
                <a:cs typeface="Calibri"/>
              </a:rPr>
              <a:t>Forgot Password Functionality</a:t>
            </a:r>
            <a:endParaRPr lang="en-US" sz="1500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endParaRPr lang="en-US" sz="1500">
              <a:ea typeface="+mn-lt"/>
              <a:cs typeface="+mn-lt"/>
            </a:endParaRPr>
          </a:p>
          <a:p>
            <a:pPr>
              <a:spcBef>
                <a:spcPts val="0"/>
              </a:spcBef>
            </a:pPr>
            <a:r>
              <a:rPr lang="en-US" sz="1500">
                <a:cs typeface="Calibri"/>
              </a:rPr>
              <a:t>As a  User If I have forgotten my credentials then I should be able to reset my password. </a:t>
            </a:r>
            <a:endParaRPr lang="en-US" sz="1500">
              <a:ea typeface="+mn-lt"/>
              <a:cs typeface="+mn-lt"/>
            </a:endParaRPr>
          </a:p>
          <a:p>
            <a:endParaRPr lang="en-US" sz="150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A2B76-8AFF-4773-9E12-BFFA6C248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HouseHoldRental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C9556-086B-4CFC-8089-65D95E06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12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2BD55E05-51A2-4173-A7FA-869DE4F71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345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E871A-CC51-45C1-88B9-ABB70AEC2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6469" y="658369"/>
            <a:ext cx="4832349" cy="5779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b="1" dirty="0">
                <a:ea typeface="+mn-lt"/>
                <a:cs typeface="+mn-lt"/>
              </a:rPr>
              <a:t>Home/Listing Functionality</a:t>
            </a:r>
            <a:endParaRPr lang="en-US" sz="1700" dirty="0">
              <a:ea typeface="+mn-lt"/>
              <a:cs typeface="+mn-lt"/>
            </a:endParaRPr>
          </a:p>
          <a:p>
            <a:r>
              <a:rPr lang="en-US" sz="1700" dirty="0">
                <a:ea typeface="+mn-lt"/>
                <a:cs typeface="+mn-lt"/>
              </a:rPr>
              <a:t>As a user I should be able to see all household items which are available for renting.</a:t>
            </a:r>
          </a:p>
          <a:p>
            <a:r>
              <a:rPr lang="en-US" sz="1700" dirty="0">
                <a:ea typeface="+mn-lt"/>
                <a:cs typeface="+mn-lt"/>
              </a:rPr>
              <a:t>As a user I should be able to sort based on category.</a:t>
            </a:r>
          </a:p>
          <a:p>
            <a:pPr marL="0" indent="0">
              <a:buNone/>
            </a:pPr>
            <a:endParaRPr lang="en-US" sz="1700" dirty="0"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b="1" dirty="0">
                <a:ea typeface="+mn-lt"/>
                <a:cs typeface="+mn-lt"/>
              </a:rPr>
              <a:t>Product Description Page Functionality(As a owner)</a:t>
            </a:r>
            <a:endParaRPr lang="en-US" sz="1700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700" dirty="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700" dirty="0">
                <a:ea typeface="+mn-lt"/>
                <a:cs typeface="+mn-lt"/>
              </a:rPr>
              <a:t>As a User I want to add the item to the cart so that I  can rent it.</a:t>
            </a:r>
          </a:p>
          <a:p>
            <a:pPr marL="0" indent="0">
              <a:spcBef>
                <a:spcPts val="0"/>
              </a:spcBef>
              <a:buNone/>
            </a:pPr>
            <a:endParaRPr lang="en-US" sz="1700" dirty="0"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700" b="1" dirty="0">
                <a:ea typeface="+mn-lt"/>
                <a:cs typeface="+mn-lt"/>
              </a:rPr>
              <a:t>Confirmation Page Functionality</a:t>
            </a:r>
          </a:p>
          <a:p>
            <a:pPr marL="285750" indent="-285750">
              <a:spcBef>
                <a:spcPts val="0"/>
              </a:spcBef>
              <a:buFont typeface="Arial,Sans-Serif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/>
              <a:buChar char="•"/>
            </a:pPr>
            <a:r>
              <a:rPr lang="en-US" sz="1700" dirty="0">
                <a:cs typeface="Calibri"/>
              </a:rPr>
              <a:t>User gets a confirmation Message so that they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dirty="0">
                <a:cs typeface="Calibri"/>
              </a:rPr>
              <a:t>        can be assured order was placed along with the order details</a:t>
            </a:r>
          </a:p>
          <a:p>
            <a:pPr marL="285750" indent="-285750">
              <a:spcBef>
                <a:spcPts val="0"/>
              </a:spcBef>
              <a:buFont typeface="Arial,Sans-Serif"/>
            </a:pPr>
            <a:endParaRPr lang="en-US" dirty="0"/>
          </a:p>
          <a:p>
            <a:pPr>
              <a:spcBef>
                <a:spcPts val="0"/>
              </a:spcBef>
            </a:pPr>
            <a:endParaRPr lang="en-US" sz="1700" dirty="0">
              <a:cs typeface="Calibri"/>
            </a:endParaRPr>
          </a:p>
          <a:p>
            <a:pPr>
              <a:spcBef>
                <a:spcPts val="0"/>
              </a:spcBef>
            </a:pPr>
            <a:endParaRPr lang="en-US" sz="1700" dirty="0">
              <a:cs typeface="Calibri"/>
            </a:endParaRPr>
          </a:p>
          <a:p>
            <a:endParaRPr lang="en-US" sz="1700" dirty="0"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66076D-C1EB-4EC0-A834-085D3F3FA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HouseHoldRental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18F2B-CED3-41BE-AB04-EF46B82B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DD1543-B8A8-8A4C-852F-F02256900235}"/>
              </a:ext>
            </a:extLst>
          </p:cNvPr>
          <p:cNvSpPr/>
          <p:nvPr/>
        </p:nvSpPr>
        <p:spPr>
          <a:xfrm>
            <a:off x="581911" y="2037326"/>
            <a:ext cx="36372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a typeface="+mj-lt"/>
                <a:cs typeface="+mj-lt"/>
              </a:rPr>
              <a:t>User Stories</a:t>
            </a:r>
          </a:p>
          <a:p>
            <a:r>
              <a:rPr lang="en-US" sz="5400" b="1" dirty="0">
                <a:solidFill>
                  <a:schemeClr val="bg1"/>
                </a:solidFill>
                <a:ea typeface="+mj-lt"/>
                <a:cs typeface="+mj-lt"/>
              </a:rPr>
              <a:t> Done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128807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D55E05-51A2-4173-A7FA-869DE4F71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345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EC9FF-8014-4F63-A331-2644597DE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50" y="463641"/>
            <a:ext cx="5349933" cy="6218379"/>
          </a:xfrm>
        </p:spPr>
        <p:txBody>
          <a:bodyPr vert="horz" lIns="91440" tIns="45720" rIns="91440" bIns="45720" rtlCol="0" anchor="ctr">
            <a:noAutofit/>
          </a:bodyPr>
          <a:lstStyle/>
          <a:p>
            <a:pPr fontAlgn="base"/>
            <a:r>
              <a:rPr lang="en-US" sz="1800" b="1" dirty="0">
                <a:ea typeface="+mn-lt"/>
                <a:cs typeface="+mn-lt"/>
              </a:rPr>
              <a:t>Product Description page Functionality(As a  Renter)</a:t>
            </a:r>
            <a:endParaRPr lang="en-US" dirty="0"/>
          </a:p>
          <a:p>
            <a:pPr marL="0" indent="0" fontAlgn="base">
              <a:buNone/>
            </a:pPr>
            <a:endParaRPr lang="en-US" sz="1600" dirty="0"/>
          </a:p>
          <a:p>
            <a:pPr marL="285750" indent="-285750">
              <a:spcBef>
                <a:spcPts val="0"/>
              </a:spcBef>
              <a:buFont typeface="Arial,Sans-Serif"/>
              <a:buChar char="•"/>
            </a:pPr>
            <a:r>
              <a:rPr lang="en-US" sz="1800" dirty="0">
                <a:ea typeface="+mn-lt"/>
                <a:cs typeface="+mn-lt"/>
              </a:rPr>
              <a:t>As a User I want to add the item to the cart so that I  can rent it.​</a:t>
            </a:r>
          </a:p>
          <a:p>
            <a:pPr marL="285750" indent="-285750">
              <a:spcBef>
                <a:spcPts val="0"/>
              </a:spcBef>
              <a:buFont typeface="Arial,Sans-Serif"/>
              <a:buChar char="•"/>
            </a:pPr>
            <a:r>
              <a:rPr lang="en-US" sz="1800" dirty="0">
                <a:ea typeface="+mn-lt"/>
                <a:cs typeface="+mn-lt"/>
              </a:rPr>
              <a:t>As a user I want to see all the details of the item so that I can decide on renting it</a:t>
            </a:r>
            <a:r>
              <a:rPr lang="en-US" dirty="0"/>
              <a:t>.</a:t>
            </a:r>
          </a:p>
          <a:p>
            <a:pPr>
              <a:buNone/>
            </a:pPr>
            <a:endParaRPr lang="en-US" sz="1300" b="1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ea typeface="+mn-lt"/>
                <a:cs typeface="+mn-lt"/>
              </a:rPr>
              <a:t>Cart Page Functionality </a:t>
            </a:r>
            <a:endParaRPr lang="en-US" sz="1800" dirty="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/>
              <a:buChar char="•"/>
            </a:pPr>
            <a:endParaRPr lang="en-US" sz="1800" dirty="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/>
              <a:buChar char="•"/>
            </a:pPr>
            <a:r>
              <a:rPr lang="en-US" sz="1800" dirty="0">
                <a:ea typeface="+mn-lt"/>
                <a:cs typeface="+mn-lt"/>
              </a:rPr>
              <a:t>As a User I want to see the final list of items I want to rent so that I can confirm before checkout.</a:t>
            </a:r>
            <a:endParaRPr lang="en-US" sz="1800" dirty="0">
              <a:cs typeface="Calibri" panose="020F0502020204030204"/>
            </a:endParaRPr>
          </a:p>
          <a:p>
            <a:pPr marL="285750" indent="-285750">
              <a:spcBef>
                <a:spcPts val="0"/>
              </a:spcBef>
              <a:buFont typeface="Arial,Sans-Serif"/>
              <a:buChar char="•"/>
            </a:pPr>
            <a:endParaRPr lang="en-US" sz="1800" dirty="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/>
              <a:buChar char="•"/>
            </a:pPr>
            <a:r>
              <a:rPr lang="en-US" sz="1800" dirty="0">
                <a:ea typeface="+mn-lt"/>
                <a:cs typeface="+mn-lt"/>
              </a:rPr>
              <a:t>As a User I want to delete an item in my cart so that I can remove it from my list.</a:t>
            </a:r>
          </a:p>
          <a:p>
            <a:pPr marL="285750" indent="-285750">
              <a:spcBef>
                <a:spcPts val="0"/>
              </a:spcBef>
              <a:buFont typeface="Arial,Sans-Serif"/>
              <a:buChar char="•"/>
            </a:pPr>
            <a:endParaRPr lang="en-US" sz="1800" dirty="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/>
              <a:buChar char="•"/>
            </a:pPr>
            <a:r>
              <a:rPr lang="en-US" sz="1800" dirty="0">
                <a:ea typeface="+mn-lt"/>
                <a:cs typeface="+mn-lt"/>
              </a:rPr>
              <a:t>As a User I want to save an item so that I can get back to it Later.</a:t>
            </a:r>
          </a:p>
          <a:p>
            <a:pPr marL="285750" indent="-285750">
              <a:spcBef>
                <a:spcPts val="0"/>
              </a:spcBef>
              <a:buFont typeface="Arial,Sans-Serif"/>
              <a:buChar char="•"/>
            </a:pPr>
            <a:endParaRPr lang="en-US" sz="1800" dirty="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/>
              <a:buChar char="•"/>
            </a:pPr>
            <a:r>
              <a:rPr lang="en-US" sz="1800" dirty="0">
                <a:ea typeface="+mn-lt"/>
                <a:cs typeface="+mn-lt"/>
              </a:rPr>
              <a:t>As a User I want to checkout the items so that I can collect my items from the owner. </a:t>
            </a:r>
            <a:endParaRPr lang="en-US" sz="1800" dirty="0">
              <a:cs typeface="Calibri" panose="020F0502020204030204"/>
            </a:endParaRPr>
          </a:p>
          <a:p>
            <a:pPr marL="285750" indent="-285750">
              <a:spcBef>
                <a:spcPts val="0"/>
              </a:spcBef>
              <a:buFont typeface="Arial,Sans-Serif"/>
              <a:buChar char="•"/>
            </a:pPr>
            <a:endParaRPr lang="en-US" sz="1800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300" dirty="0">
              <a:cs typeface="Calibri"/>
            </a:endParaRPr>
          </a:p>
          <a:p>
            <a:pPr>
              <a:buNone/>
            </a:pPr>
            <a:endParaRPr lang="en-US" sz="1300" b="1" dirty="0">
              <a:cs typeface="Calibri"/>
            </a:endParaRPr>
          </a:p>
          <a:p>
            <a:pPr>
              <a:buNone/>
            </a:pPr>
            <a:endParaRPr lang="en-US" sz="1300" b="1" dirty="0"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B2B67C-939C-4187-9C87-BAE87CA04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HouseHoldRental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9CD44-10F2-4775-83E3-EC706AA5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811E31-F66D-294E-BA4D-08308F910FF7}"/>
              </a:ext>
            </a:extLst>
          </p:cNvPr>
          <p:cNvSpPr/>
          <p:nvPr/>
        </p:nvSpPr>
        <p:spPr>
          <a:xfrm>
            <a:off x="393452" y="2147054"/>
            <a:ext cx="372537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cs typeface="Calibri Light"/>
              </a:rPr>
              <a:t>User Stories </a:t>
            </a:r>
          </a:p>
          <a:p>
            <a:r>
              <a:rPr lang="en-US" sz="5400" dirty="0">
                <a:solidFill>
                  <a:schemeClr val="bg1"/>
                </a:solidFill>
                <a:cs typeface="Calibri Light"/>
              </a:rPr>
              <a:t>Remaining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78386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D55E05-51A2-4173-A7FA-869DE4F71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345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970E8-A5F5-449C-8FCA-947AE913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792"/>
            <a:ext cx="4795157" cy="5413248"/>
          </a:xfrm>
        </p:spPr>
        <p:txBody>
          <a:bodyPr>
            <a:normAutofit/>
          </a:bodyPr>
          <a:lstStyle/>
          <a:p>
            <a:r>
              <a:rPr lang="en-US" sz="5200" dirty="0">
                <a:solidFill>
                  <a:schemeClr val="bg1"/>
                </a:solidFill>
                <a:cs typeface="Calibri Light"/>
              </a:rPr>
              <a:t>User Stories Remaining</a:t>
            </a:r>
            <a:endParaRPr lang="en-US" sz="52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5F695-C1B1-4412-86F1-50ED3A5F1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51" y="479742"/>
            <a:ext cx="4832349" cy="58985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/>
            <a:r>
              <a:rPr lang="en-US" sz="1800" dirty="0">
                <a:ea typeface="+mn-lt"/>
                <a:cs typeface="+mn-lt"/>
              </a:rPr>
              <a:t>As a Owner I want to upload the item I   have  so that I can rent it to others.</a:t>
            </a:r>
          </a:p>
          <a:p>
            <a:pPr marL="342900" indent="-342900"/>
            <a:r>
              <a:rPr lang="en-US" sz="1800" dirty="0">
                <a:ea typeface="+mn-lt"/>
                <a:cs typeface="+mn-lt"/>
              </a:rPr>
              <a:t>As a Owner I want to edit the details of the Item So that I can update any changes.</a:t>
            </a:r>
          </a:p>
          <a:p>
            <a:pPr marL="0" indent="0">
              <a:buNone/>
            </a:pPr>
            <a:endParaRPr lang="en-US" sz="1800" dirty="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/>
              <a:buChar char="•"/>
            </a:pPr>
            <a:r>
              <a:rPr lang="en-US" sz="1800" dirty="0">
                <a:ea typeface="+mn-lt"/>
                <a:cs typeface="+mn-lt"/>
              </a:rPr>
              <a:t>As a Owner I want to delete the Item so that it is not available for anybody to rent it.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/>
              <a:buChar char="•"/>
            </a:pPr>
            <a:r>
              <a:rPr lang="en-US" sz="1800" dirty="0">
                <a:ea typeface="+mn-lt"/>
                <a:cs typeface="+mn-lt"/>
              </a:rPr>
              <a:t>As a User I want to see the reviews and ratings so that I can be assured of the item quality.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ea typeface="+mn-lt"/>
              <a:cs typeface="+mn-lt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b="1" dirty="0">
                <a:ea typeface="+mn-lt"/>
                <a:cs typeface="+mn-lt"/>
              </a:rPr>
              <a:t>Product Description page Functionality(As a  Renter)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ea typeface="+mn-lt"/>
              <a:cs typeface="+mn-lt"/>
            </a:endParaRPr>
          </a:p>
          <a:p>
            <a:pPr marL="285750" indent="-285750">
              <a:spcBef>
                <a:spcPts val="0"/>
              </a:spcBef>
              <a:buFont typeface="Arial,Sans-Serif"/>
              <a:buChar char="•"/>
            </a:pPr>
            <a:r>
              <a:rPr lang="en-US" sz="1800" dirty="0">
                <a:ea typeface="+mn-lt"/>
                <a:cs typeface="+mn-lt"/>
              </a:rPr>
              <a:t>As a User I want to know the owner details so that I can gain more trust</a:t>
            </a:r>
            <a:r>
              <a:rPr lang="en-US" sz="2000" dirty="0">
                <a:cs typeface="Calibri"/>
              </a:rPr>
              <a:t>.</a:t>
            </a:r>
            <a:endParaRPr lang="en-US" sz="2000" dirty="0">
              <a:ea typeface="+mn-lt"/>
              <a:cs typeface="+mn-lt"/>
            </a:endParaRPr>
          </a:p>
          <a:p>
            <a:pPr marL="342900" indent="-342900"/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A1E50-B655-4332-8E61-C145039A2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HouseHoldRental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2B0C0-FEC4-4670-A692-1617AC278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59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447AA7E0-C310-F240-BDE8-04C86DB806BA}"/>
              </a:ext>
            </a:extLst>
          </p:cNvPr>
          <p:cNvSpPr txBox="1"/>
          <p:nvPr/>
        </p:nvSpPr>
        <p:spPr>
          <a:xfrm>
            <a:off x="2597984" y="385177"/>
            <a:ext cx="560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SEQUENCE DIAGRAM FOR LOGIN AND RESET PASSWORD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08123-C0DB-254A-B2DD-C2803E8DD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8" y="1206813"/>
            <a:ext cx="7820025" cy="526601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6C22F73-DFDA-4D1A-B655-493C5DF4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HouseHoldRental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154F2A-A6D0-41CA-8CFA-B7A7985A2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49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4EFAD2-7A0C-3545-B2A2-7CAE343D3EC3}"/>
              </a:ext>
            </a:extLst>
          </p:cNvPr>
          <p:cNvSpPr txBox="1"/>
          <p:nvPr/>
        </p:nvSpPr>
        <p:spPr>
          <a:xfrm>
            <a:off x="2476260" y="355360"/>
            <a:ext cx="604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SEQUENCE DIAGRAM FOR HOUSE HOLD RENTAL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CCAE9-C2B6-AD45-926A-3AACCB2F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910223"/>
            <a:ext cx="9715500" cy="57023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EF8A1-0920-4736-AF5F-38451232C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HouseHoldRental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F343E-65AE-4159-A927-F08C46F1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00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5FC361-0DE4-AC47-A337-A274C9606F0F}"/>
              </a:ext>
            </a:extLst>
          </p:cNvPr>
          <p:cNvSpPr/>
          <p:nvPr/>
        </p:nvSpPr>
        <p:spPr>
          <a:xfrm>
            <a:off x="295348" y="728164"/>
            <a:ext cx="3143250" cy="5993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13B236C-DBF0-834F-BD45-9C989857BBEB}"/>
              </a:ext>
            </a:extLst>
          </p:cNvPr>
          <p:cNvSpPr txBox="1"/>
          <p:nvPr/>
        </p:nvSpPr>
        <p:spPr>
          <a:xfrm>
            <a:off x="1386504" y="800673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E2AEC2-479D-9C42-9BBC-5FBD825E76C7}"/>
              </a:ext>
            </a:extLst>
          </p:cNvPr>
          <p:cNvCxnSpPr>
            <a:cxnSpLocks/>
          </p:cNvCxnSpPr>
          <p:nvPr/>
        </p:nvCxnSpPr>
        <p:spPr>
          <a:xfrm>
            <a:off x="295348" y="1170005"/>
            <a:ext cx="3143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9">
            <a:extLst>
              <a:ext uri="{FF2B5EF4-FFF2-40B4-BE49-F238E27FC236}">
                <a16:creationId xmlns:a16="http://schemas.microsoft.com/office/drawing/2014/main" id="{8A4469CC-56D9-AB4D-B9BF-C3A1D91776C0}"/>
              </a:ext>
            </a:extLst>
          </p:cNvPr>
          <p:cNvSpPr txBox="1"/>
          <p:nvPr/>
        </p:nvSpPr>
        <p:spPr>
          <a:xfrm>
            <a:off x="397931" y="1252515"/>
            <a:ext cx="290263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 username : String</a:t>
            </a:r>
          </a:p>
          <a:p>
            <a:r>
              <a:rPr lang="en-US" dirty="0"/>
              <a:t>- password : String</a:t>
            </a:r>
          </a:p>
          <a:p>
            <a:r>
              <a:rPr lang="en-US" dirty="0"/>
              <a:t>- </a:t>
            </a:r>
            <a:r>
              <a:rPr lang="en-US" dirty="0" err="1"/>
              <a:t>firstName</a:t>
            </a:r>
            <a:r>
              <a:rPr lang="en-US" dirty="0"/>
              <a:t> : String</a:t>
            </a:r>
          </a:p>
          <a:p>
            <a:r>
              <a:rPr lang="en-US" dirty="0"/>
              <a:t>- </a:t>
            </a:r>
            <a:r>
              <a:rPr lang="en-US" dirty="0" err="1"/>
              <a:t>lastName</a:t>
            </a:r>
            <a:r>
              <a:rPr lang="en-US" dirty="0"/>
              <a:t> : String</a:t>
            </a:r>
          </a:p>
          <a:p>
            <a:r>
              <a:rPr lang="en-US" dirty="0"/>
              <a:t>- address :String</a:t>
            </a:r>
          </a:p>
          <a:p>
            <a:r>
              <a:rPr lang="en-US" dirty="0"/>
              <a:t>- city  :String</a:t>
            </a:r>
          </a:p>
          <a:p>
            <a:r>
              <a:rPr lang="en-US" dirty="0"/>
              <a:t>- state :String</a:t>
            </a:r>
          </a:p>
          <a:p>
            <a:r>
              <a:rPr lang="en-US" dirty="0"/>
              <a:t>- </a:t>
            </a:r>
            <a:r>
              <a:rPr lang="en-US" dirty="0" err="1"/>
              <a:t>zipCode</a:t>
            </a:r>
            <a:r>
              <a:rPr lang="en-US" dirty="0"/>
              <a:t> :int</a:t>
            </a:r>
          </a:p>
          <a:p>
            <a:r>
              <a:rPr lang="en-US" dirty="0"/>
              <a:t>- </a:t>
            </a:r>
            <a:r>
              <a:rPr lang="en-US" dirty="0" err="1"/>
              <a:t>phoneNumber</a:t>
            </a:r>
            <a:r>
              <a:rPr lang="en-US" dirty="0"/>
              <a:t> : int</a:t>
            </a:r>
          </a:p>
          <a:p>
            <a:r>
              <a:rPr lang="en-US" dirty="0"/>
              <a:t>-</a:t>
            </a:r>
            <a:r>
              <a:rPr lang="en-US" dirty="0" err="1"/>
              <a:t>securityQuestionFirst</a:t>
            </a:r>
            <a:r>
              <a:rPr lang="en-US" dirty="0"/>
              <a:t> :String</a:t>
            </a:r>
          </a:p>
          <a:p>
            <a:r>
              <a:rPr lang="en-US" dirty="0"/>
              <a:t>-</a:t>
            </a:r>
            <a:r>
              <a:rPr lang="en-US" dirty="0" err="1"/>
              <a:t>securityAnswerOne</a:t>
            </a:r>
            <a:r>
              <a:rPr lang="en-US" dirty="0"/>
              <a:t> :String</a:t>
            </a:r>
          </a:p>
          <a:p>
            <a:r>
              <a:rPr lang="en-US" dirty="0"/>
              <a:t>-</a:t>
            </a:r>
            <a:r>
              <a:rPr lang="en-US" dirty="0" err="1"/>
              <a:t>securityQuestionsSecond</a:t>
            </a:r>
            <a:r>
              <a:rPr lang="en-US" dirty="0"/>
              <a:t> :String</a:t>
            </a:r>
          </a:p>
          <a:p>
            <a:r>
              <a:rPr lang="en-US" dirty="0"/>
              <a:t>-</a:t>
            </a:r>
            <a:r>
              <a:rPr lang="en-US" dirty="0" err="1"/>
              <a:t>securityQuestionsSecond</a:t>
            </a:r>
            <a:r>
              <a:rPr lang="en-US" dirty="0"/>
              <a:t> :String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C6E48E-F856-C642-B7B0-92996440F821}"/>
              </a:ext>
            </a:extLst>
          </p:cNvPr>
          <p:cNvCxnSpPr>
            <a:cxnSpLocks/>
          </p:cNvCxnSpPr>
          <p:nvPr/>
        </p:nvCxnSpPr>
        <p:spPr>
          <a:xfrm>
            <a:off x="277625" y="5434367"/>
            <a:ext cx="3143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4">
            <a:extLst>
              <a:ext uri="{FF2B5EF4-FFF2-40B4-BE49-F238E27FC236}">
                <a16:creationId xmlns:a16="http://schemas.microsoft.com/office/drawing/2014/main" id="{AF9699C9-CCF9-C44F-A348-95D744FA291B}"/>
              </a:ext>
            </a:extLst>
          </p:cNvPr>
          <p:cNvSpPr txBox="1"/>
          <p:nvPr/>
        </p:nvSpPr>
        <p:spPr>
          <a:xfrm>
            <a:off x="450416" y="5457162"/>
            <a:ext cx="2315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+ login()</a:t>
            </a:r>
          </a:p>
          <a:p>
            <a:r>
              <a:rPr lang="en-US" dirty="0"/>
              <a:t>+ signup()</a:t>
            </a:r>
          </a:p>
          <a:p>
            <a:r>
              <a:rPr lang="en-US" dirty="0"/>
              <a:t>+ </a:t>
            </a:r>
            <a:r>
              <a:rPr lang="en-US" dirty="0" err="1"/>
              <a:t>resetPassword</a:t>
            </a:r>
            <a:r>
              <a:rPr lang="en-US" dirty="0"/>
              <a:t>()</a:t>
            </a:r>
          </a:p>
          <a:p>
            <a:r>
              <a:rPr lang="en-US" dirty="0"/>
              <a:t>+ </a:t>
            </a:r>
            <a:r>
              <a:rPr lang="en-US" dirty="0" err="1"/>
              <a:t>getPasswordDetails</a:t>
            </a:r>
            <a:r>
              <a:rPr lang="en-US" dirty="0"/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195F01-D47F-9248-95CF-4801E76C5400}"/>
              </a:ext>
            </a:extLst>
          </p:cNvPr>
          <p:cNvSpPr/>
          <p:nvPr/>
        </p:nvSpPr>
        <p:spPr>
          <a:xfrm>
            <a:off x="3812474" y="757810"/>
            <a:ext cx="2417898" cy="3843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EBD57AEF-529B-B342-8360-8927CD3CB63B}"/>
              </a:ext>
            </a:extLst>
          </p:cNvPr>
          <p:cNvSpPr txBox="1"/>
          <p:nvPr/>
        </p:nvSpPr>
        <p:spPr>
          <a:xfrm>
            <a:off x="4769574" y="814959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ITEM</a:t>
            </a: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F62C67D-7893-9249-93A3-0E16DAA71796}"/>
              </a:ext>
            </a:extLst>
          </p:cNvPr>
          <p:cNvSpPr txBox="1"/>
          <p:nvPr/>
        </p:nvSpPr>
        <p:spPr>
          <a:xfrm>
            <a:off x="3784080" y="1299647"/>
            <a:ext cx="24178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 id : </a:t>
            </a:r>
            <a:r>
              <a:rPr lang="en-US" dirty="0" err="1"/>
              <a:t>objectId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itemName</a:t>
            </a:r>
            <a:r>
              <a:rPr lang="en-US" dirty="0"/>
              <a:t> :String</a:t>
            </a:r>
          </a:p>
          <a:p>
            <a:r>
              <a:rPr lang="en-US" dirty="0"/>
              <a:t>- condition :String</a:t>
            </a:r>
          </a:p>
          <a:p>
            <a:r>
              <a:rPr lang="en-US" dirty="0"/>
              <a:t>- description :String</a:t>
            </a:r>
          </a:p>
          <a:p>
            <a:r>
              <a:rPr lang="en-US" dirty="0"/>
              <a:t>- </a:t>
            </a:r>
            <a:r>
              <a:rPr lang="en-US" dirty="0" err="1"/>
              <a:t>pricePerDay</a:t>
            </a:r>
            <a:r>
              <a:rPr lang="en-US" dirty="0"/>
              <a:t> : int</a:t>
            </a:r>
          </a:p>
          <a:p>
            <a:r>
              <a:rPr lang="en-US" dirty="0"/>
              <a:t>- </a:t>
            </a:r>
            <a:r>
              <a:rPr lang="en-US" dirty="0" err="1"/>
              <a:t>itemImage</a:t>
            </a:r>
            <a:r>
              <a:rPr lang="en-US" dirty="0"/>
              <a:t> : String</a:t>
            </a:r>
          </a:p>
          <a:p>
            <a:r>
              <a:rPr lang="en-US" dirty="0"/>
              <a:t> - username : String</a:t>
            </a:r>
          </a:p>
          <a:p>
            <a:r>
              <a:rPr lang="en-US" dirty="0"/>
              <a:t>- </a:t>
            </a:r>
            <a:r>
              <a:rPr lang="en-US" dirty="0" err="1"/>
              <a:t>categoryName</a:t>
            </a:r>
            <a:r>
              <a:rPr lang="en-US" dirty="0"/>
              <a:t> : String</a:t>
            </a:r>
          </a:p>
          <a:p>
            <a:r>
              <a:rPr lang="en-US" dirty="0"/>
              <a:t>- </a:t>
            </a:r>
            <a:r>
              <a:rPr lang="en-US" dirty="0" err="1"/>
              <a:t>isRented</a:t>
            </a:r>
            <a:r>
              <a:rPr lang="en-US" dirty="0"/>
              <a:t> : Boolean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290CF6-AA11-3449-AB16-93D059ECE755}"/>
              </a:ext>
            </a:extLst>
          </p:cNvPr>
          <p:cNvCxnSpPr>
            <a:cxnSpLocks/>
          </p:cNvCxnSpPr>
          <p:nvPr/>
        </p:nvCxnSpPr>
        <p:spPr>
          <a:xfrm>
            <a:off x="3825675" y="1184291"/>
            <a:ext cx="2471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FE6A20-291F-9740-93E5-82BB1296D59F}"/>
              </a:ext>
            </a:extLst>
          </p:cNvPr>
          <p:cNvCxnSpPr>
            <a:cxnSpLocks/>
          </p:cNvCxnSpPr>
          <p:nvPr/>
        </p:nvCxnSpPr>
        <p:spPr>
          <a:xfrm>
            <a:off x="3825675" y="3872931"/>
            <a:ext cx="24178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5">
            <a:extLst>
              <a:ext uri="{FF2B5EF4-FFF2-40B4-BE49-F238E27FC236}">
                <a16:creationId xmlns:a16="http://schemas.microsoft.com/office/drawing/2014/main" id="{6F7C5E0C-0E55-6A48-B971-C52006CD5FBB}"/>
              </a:ext>
            </a:extLst>
          </p:cNvPr>
          <p:cNvSpPr txBox="1"/>
          <p:nvPr/>
        </p:nvSpPr>
        <p:spPr>
          <a:xfrm>
            <a:off x="4078225" y="3872931"/>
            <a:ext cx="1719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+ </a:t>
            </a:r>
            <a:r>
              <a:rPr lang="en-US" dirty="0" err="1"/>
              <a:t>itemDisplay</a:t>
            </a:r>
            <a:r>
              <a:rPr lang="en-US" dirty="0"/>
              <a:t>()</a:t>
            </a:r>
          </a:p>
          <a:p>
            <a:r>
              <a:rPr lang="en-US" dirty="0"/>
              <a:t>+ </a:t>
            </a:r>
            <a:r>
              <a:rPr lang="en-US" dirty="0" err="1"/>
              <a:t>itemCreation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3D1C39-E697-5046-A4B0-D8FBA94527E8}"/>
              </a:ext>
            </a:extLst>
          </p:cNvPr>
          <p:cNvSpPr/>
          <p:nvPr/>
        </p:nvSpPr>
        <p:spPr>
          <a:xfrm>
            <a:off x="6611471" y="612808"/>
            <a:ext cx="2443163" cy="38433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D6D58981-A098-9742-BA48-08302542222C}"/>
              </a:ext>
            </a:extLst>
          </p:cNvPr>
          <p:cNvSpPr txBox="1"/>
          <p:nvPr/>
        </p:nvSpPr>
        <p:spPr>
          <a:xfrm>
            <a:off x="6635129" y="744593"/>
            <a:ext cx="281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ITEM RENTING DETAILS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4D0BC7-F05F-9545-BEC0-E9BC26FB8C53}"/>
              </a:ext>
            </a:extLst>
          </p:cNvPr>
          <p:cNvCxnSpPr/>
          <p:nvPr/>
        </p:nvCxnSpPr>
        <p:spPr>
          <a:xfrm>
            <a:off x="6631042" y="1165718"/>
            <a:ext cx="23893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3">
            <a:extLst>
              <a:ext uri="{FF2B5EF4-FFF2-40B4-BE49-F238E27FC236}">
                <a16:creationId xmlns:a16="http://schemas.microsoft.com/office/drawing/2014/main" id="{6B465791-E19B-784D-B804-9033CDF0DDB9}"/>
              </a:ext>
            </a:extLst>
          </p:cNvPr>
          <p:cNvSpPr txBox="1"/>
          <p:nvPr/>
        </p:nvSpPr>
        <p:spPr>
          <a:xfrm>
            <a:off x="6572099" y="1287608"/>
            <a:ext cx="21275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/>
              <a:t>_id : </a:t>
            </a:r>
            <a:r>
              <a:rPr lang="en-US" dirty="0" err="1"/>
              <a:t>ObjectId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rentalDays</a:t>
            </a:r>
            <a:r>
              <a:rPr lang="en-US" dirty="0"/>
              <a:t> : int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rentalCost</a:t>
            </a:r>
            <a:r>
              <a:rPr lang="en-US" dirty="0"/>
              <a:t> : int</a:t>
            </a:r>
          </a:p>
          <a:p>
            <a:pPr marL="285750" indent="-285750">
              <a:buFontTx/>
              <a:buChar char="-"/>
            </a:pPr>
            <a:r>
              <a:rPr lang="en-US" dirty="0"/>
              <a:t>Rating :int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itemID</a:t>
            </a:r>
            <a:r>
              <a:rPr lang="en-US" dirty="0"/>
              <a:t> : </a:t>
            </a:r>
            <a:r>
              <a:rPr lang="en-US" dirty="0" err="1"/>
              <a:t>objectId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username : String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fromDate</a:t>
            </a:r>
            <a:r>
              <a:rPr lang="en-US" dirty="0"/>
              <a:t> : String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toDate</a:t>
            </a:r>
            <a:r>
              <a:rPr lang="en-US" dirty="0"/>
              <a:t> : String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Quantity :int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C8F3A1-057F-FC42-BDDC-D08B53A6CB98}"/>
              </a:ext>
            </a:extLst>
          </p:cNvPr>
          <p:cNvCxnSpPr>
            <a:cxnSpLocks/>
          </p:cNvCxnSpPr>
          <p:nvPr/>
        </p:nvCxnSpPr>
        <p:spPr>
          <a:xfrm>
            <a:off x="6611471" y="4051792"/>
            <a:ext cx="2389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37">
            <a:extLst>
              <a:ext uri="{FF2B5EF4-FFF2-40B4-BE49-F238E27FC236}">
                <a16:creationId xmlns:a16="http://schemas.microsoft.com/office/drawing/2014/main" id="{58DE2A01-19F2-E84A-85D1-4585E0751D2C}"/>
              </a:ext>
            </a:extLst>
          </p:cNvPr>
          <p:cNvSpPr txBox="1"/>
          <p:nvPr/>
        </p:nvSpPr>
        <p:spPr>
          <a:xfrm>
            <a:off x="7025941" y="4086799"/>
            <a:ext cx="1861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+ </a:t>
            </a:r>
            <a:r>
              <a:rPr lang="en-US" dirty="0" err="1"/>
              <a:t>getItemDetails</a:t>
            </a:r>
            <a:r>
              <a:rPr lang="en-US" dirty="0"/>
              <a:t>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A93ADF-F99F-164C-BBAB-D55BD65048D9}"/>
              </a:ext>
            </a:extLst>
          </p:cNvPr>
          <p:cNvSpPr/>
          <p:nvPr/>
        </p:nvSpPr>
        <p:spPr>
          <a:xfrm>
            <a:off x="9368693" y="612808"/>
            <a:ext cx="2421946" cy="2929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TextBox 39">
            <a:extLst>
              <a:ext uri="{FF2B5EF4-FFF2-40B4-BE49-F238E27FC236}">
                <a16:creationId xmlns:a16="http://schemas.microsoft.com/office/drawing/2014/main" id="{85F42187-DDD6-FE4A-AA9C-0ECD5DB102A7}"/>
              </a:ext>
            </a:extLst>
          </p:cNvPr>
          <p:cNvSpPr txBox="1"/>
          <p:nvPr/>
        </p:nvSpPr>
        <p:spPr>
          <a:xfrm>
            <a:off x="10200733" y="701542"/>
            <a:ext cx="676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CART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FD6357-42A2-504B-83E6-6A93CAD9909D}"/>
              </a:ext>
            </a:extLst>
          </p:cNvPr>
          <p:cNvCxnSpPr/>
          <p:nvPr/>
        </p:nvCxnSpPr>
        <p:spPr>
          <a:xfrm>
            <a:off x="9368693" y="1093788"/>
            <a:ext cx="2421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42">
            <a:extLst>
              <a:ext uri="{FF2B5EF4-FFF2-40B4-BE49-F238E27FC236}">
                <a16:creationId xmlns:a16="http://schemas.microsoft.com/office/drawing/2014/main" id="{15C69D82-B01B-2642-B761-5B67F1C11EC0}"/>
              </a:ext>
            </a:extLst>
          </p:cNvPr>
          <p:cNvSpPr txBox="1"/>
          <p:nvPr/>
        </p:nvSpPr>
        <p:spPr>
          <a:xfrm>
            <a:off x="9376868" y="1185841"/>
            <a:ext cx="24055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 _id :</a:t>
            </a:r>
            <a:r>
              <a:rPr lang="en-US" dirty="0" err="1"/>
              <a:t>objectID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itemrentalId</a:t>
            </a:r>
            <a:r>
              <a:rPr lang="en-US" dirty="0"/>
              <a:t> : </a:t>
            </a:r>
            <a:r>
              <a:rPr lang="en-US" dirty="0" err="1"/>
              <a:t>objectId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totalCost</a:t>
            </a:r>
            <a:r>
              <a:rPr lang="en-US" dirty="0"/>
              <a:t> : int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27EF1D-87C3-EB42-A907-17A093987229}"/>
              </a:ext>
            </a:extLst>
          </p:cNvPr>
          <p:cNvCxnSpPr/>
          <p:nvPr/>
        </p:nvCxnSpPr>
        <p:spPr>
          <a:xfrm>
            <a:off x="9376868" y="2111189"/>
            <a:ext cx="2381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45">
            <a:extLst>
              <a:ext uri="{FF2B5EF4-FFF2-40B4-BE49-F238E27FC236}">
                <a16:creationId xmlns:a16="http://schemas.microsoft.com/office/drawing/2014/main" id="{5BD2D74E-69F6-7147-9264-6AC321157AB2}"/>
              </a:ext>
            </a:extLst>
          </p:cNvPr>
          <p:cNvSpPr txBox="1"/>
          <p:nvPr/>
        </p:nvSpPr>
        <p:spPr>
          <a:xfrm>
            <a:off x="9486578" y="2190952"/>
            <a:ext cx="21861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+ </a:t>
            </a:r>
            <a:r>
              <a:rPr lang="en-US" dirty="0" err="1"/>
              <a:t>insertItemToCart</a:t>
            </a:r>
            <a:r>
              <a:rPr lang="en-US" dirty="0"/>
              <a:t>()</a:t>
            </a:r>
          </a:p>
          <a:p>
            <a:r>
              <a:rPr lang="en-US" dirty="0"/>
              <a:t>+ </a:t>
            </a:r>
            <a:r>
              <a:rPr lang="en-US" dirty="0" err="1"/>
              <a:t>getCartDetails</a:t>
            </a:r>
            <a:r>
              <a:rPr lang="en-US" dirty="0"/>
              <a:t>()</a:t>
            </a:r>
          </a:p>
          <a:p>
            <a:r>
              <a:rPr lang="en-US" dirty="0"/>
              <a:t>+ </a:t>
            </a:r>
            <a:r>
              <a:rPr lang="en-US" dirty="0" err="1"/>
              <a:t>updateCartDetails</a:t>
            </a:r>
            <a:r>
              <a:rPr lang="en-US" dirty="0"/>
              <a:t>()</a:t>
            </a:r>
          </a:p>
          <a:p>
            <a:r>
              <a:rPr lang="en-US" dirty="0"/>
              <a:t>+ </a:t>
            </a:r>
            <a:r>
              <a:rPr lang="en-US" dirty="0" err="1"/>
              <a:t>deleteCartDetails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321B49-8C3C-F14D-85A5-2E07F9BA2844}"/>
              </a:ext>
            </a:extLst>
          </p:cNvPr>
          <p:cNvSpPr/>
          <p:nvPr/>
        </p:nvSpPr>
        <p:spPr>
          <a:xfrm>
            <a:off x="9395710" y="3945439"/>
            <a:ext cx="2444917" cy="22997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TextBox 48">
            <a:extLst>
              <a:ext uri="{FF2B5EF4-FFF2-40B4-BE49-F238E27FC236}">
                <a16:creationId xmlns:a16="http://schemas.microsoft.com/office/drawing/2014/main" id="{89D1BDCB-A873-BD41-B08F-064876A5450A}"/>
              </a:ext>
            </a:extLst>
          </p:cNvPr>
          <p:cNvSpPr txBox="1"/>
          <p:nvPr/>
        </p:nvSpPr>
        <p:spPr>
          <a:xfrm>
            <a:off x="9776271" y="3954044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ORDER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345286B-5FA1-7842-B96C-B6047B6CD7BE}"/>
              </a:ext>
            </a:extLst>
          </p:cNvPr>
          <p:cNvCxnSpPr>
            <a:cxnSpLocks/>
          </p:cNvCxnSpPr>
          <p:nvPr/>
        </p:nvCxnSpPr>
        <p:spPr>
          <a:xfrm>
            <a:off x="9382212" y="4271465"/>
            <a:ext cx="2458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51">
            <a:extLst>
              <a:ext uri="{FF2B5EF4-FFF2-40B4-BE49-F238E27FC236}">
                <a16:creationId xmlns:a16="http://schemas.microsoft.com/office/drawing/2014/main" id="{30E79A15-FE6F-7F4E-A241-5801EC4E10C0}"/>
              </a:ext>
            </a:extLst>
          </p:cNvPr>
          <p:cNvSpPr txBox="1"/>
          <p:nvPr/>
        </p:nvSpPr>
        <p:spPr>
          <a:xfrm>
            <a:off x="9395710" y="4305860"/>
            <a:ext cx="2500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-_id :</a:t>
            </a:r>
            <a:r>
              <a:rPr lang="en-US" dirty="0" err="1"/>
              <a:t>objectId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username: String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cartId</a:t>
            </a:r>
            <a:r>
              <a:rPr lang="en-US" dirty="0"/>
              <a:t> : </a:t>
            </a:r>
            <a:r>
              <a:rPr lang="en-US" dirty="0" err="1"/>
              <a:t>objectId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orderStatus</a:t>
            </a:r>
            <a:r>
              <a:rPr lang="en-US" dirty="0"/>
              <a:t> : </a:t>
            </a:r>
            <a:r>
              <a:rPr lang="en-US" dirty="0" err="1"/>
              <a:t>boolean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35F233-F405-8D48-81AB-52B2D4222263}"/>
              </a:ext>
            </a:extLst>
          </p:cNvPr>
          <p:cNvCxnSpPr/>
          <p:nvPr/>
        </p:nvCxnSpPr>
        <p:spPr>
          <a:xfrm flipV="1">
            <a:off x="9395710" y="5506189"/>
            <a:ext cx="2444917" cy="28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54">
            <a:extLst>
              <a:ext uri="{FF2B5EF4-FFF2-40B4-BE49-F238E27FC236}">
                <a16:creationId xmlns:a16="http://schemas.microsoft.com/office/drawing/2014/main" id="{3487B88F-98E2-344C-813A-B469CF39D08F}"/>
              </a:ext>
            </a:extLst>
          </p:cNvPr>
          <p:cNvSpPr txBox="1"/>
          <p:nvPr/>
        </p:nvSpPr>
        <p:spPr>
          <a:xfrm>
            <a:off x="9765466" y="5585666"/>
            <a:ext cx="1976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+ </a:t>
            </a:r>
            <a:r>
              <a:rPr lang="en-US" dirty="0" err="1"/>
              <a:t>insertToOrder</a:t>
            </a:r>
            <a:r>
              <a:rPr lang="en-US" dirty="0"/>
              <a:t>()</a:t>
            </a:r>
          </a:p>
          <a:p>
            <a:r>
              <a:rPr lang="en-US" dirty="0"/>
              <a:t>+ </a:t>
            </a:r>
            <a:r>
              <a:rPr lang="en-US" dirty="0" err="1"/>
              <a:t>getOrderDetails</a:t>
            </a:r>
            <a:r>
              <a:rPr lang="en-US" dirty="0"/>
              <a:t>()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FC64A25-C238-664B-AA33-D4C5DA23269F}"/>
              </a:ext>
            </a:extLst>
          </p:cNvPr>
          <p:cNvCxnSpPr/>
          <p:nvPr/>
        </p:nvCxnSpPr>
        <p:spPr>
          <a:xfrm>
            <a:off x="3438598" y="1660701"/>
            <a:ext cx="387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F9566FA-A5AE-F347-8326-AF0FEF3AE081}"/>
              </a:ext>
            </a:extLst>
          </p:cNvPr>
          <p:cNvCxnSpPr/>
          <p:nvPr/>
        </p:nvCxnSpPr>
        <p:spPr>
          <a:xfrm>
            <a:off x="6230372" y="1660701"/>
            <a:ext cx="3810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0E5226-A9A6-FB4D-AA63-447561BEB439}"/>
              </a:ext>
            </a:extLst>
          </p:cNvPr>
          <p:cNvCxnSpPr/>
          <p:nvPr/>
        </p:nvCxnSpPr>
        <p:spPr>
          <a:xfrm>
            <a:off x="9054634" y="1529563"/>
            <a:ext cx="2731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4471681-712E-DC45-A3B9-098B86027876}"/>
              </a:ext>
            </a:extLst>
          </p:cNvPr>
          <p:cNvCxnSpPr>
            <a:cxnSpLocks/>
          </p:cNvCxnSpPr>
          <p:nvPr/>
        </p:nvCxnSpPr>
        <p:spPr>
          <a:xfrm>
            <a:off x="10197219" y="3542796"/>
            <a:ext cx="0" cy="402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D645C49-7BEA-451C-A2B2-F53F3C4A987F}"/>
              </a:ext>
            </a:extLst>
          </p:cNvPr>
          <p:cNvSpPr txBox="1"/>
          <p:nvPr/>
        </p:nvSpPr>
        <p:spPr>
          <a:xfrm>
            <a:off x="4078225" y="304800"/>
            <a:ext cx="2463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MODEL DIAGRAM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3FD495-B006-467F-B8CF-0256AD72EDC9}"/>
              </a:ext>
            </a:extLst>
          </p:cNvPr>
          <p:cNvSpPr txBox="1"/>
          <p:nvPr/>
        </p:nvSpPr>
        <p:spPr>
          <a:xfrm>
            <a:off x="3333273" y="13546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494D05-DA25-4395-92D7-1F52D1EF343B}"/>
              </a:ext>
            </a:extLst>
          </p:cNvPr>
          <p:cNvSpPr txBox="1"/>
          <p:nvPr/>
        </p:nvSpPr>
        <p:spPr>
          <a:xfrm>
            <a:off x="3578561" y="132511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1FBB3C-4F71-4521-B1AC-E9E9BF62113C}"/>
              </a:ext>
            </a:extLst>
          </p:cNvPr>
          <p:cNvSpPr txBox="1"/>
          <p:nvPr/>
        </p:nvSpPr>
        <p:spPr>
          <a:xfrm>
            <a:off x="6426012" y="13748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E8FB78-9A94-490C-AAAB-9FE0ECD51655}"/>
              </a:ext>
            </a:extLst>
          </p:cNvPr>
          <p:cNvSpPr txBox="1"/>
          <p:nvPr/>
        </p:nvSpPr>
        <p:spPr>
          <a:xfrm>
            <a:off x="6155779" y="13689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828E9217-9A69-4C40-BAF2-778D02317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HouseHoldRental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33F0ED2D-C86E-45F4-8566-44D1E3CC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5F430-56AC-49F3-B401-E84E7672F8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60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586</Words>
  <Application>Microsoft Macintosh PowerPoint</Application>
  <PresentationFormat>Widescreen</PresentationFormat>
  <Paragraphs>285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Arial,Sans-Serif</vt:lpstr>
      <vt:lpstr>Calibri</vt:lpstr>
      <vt:lpstr>Calibri Light</vt:lpstr>
      <vt:lpstr>Wingdings</vt:lpstr>
      <vt:lpstr>Office Theme</vt:lpstr>
      <vt:lpstr>   House-Hold Rental Team-Alpha  Project Review 3: Backend Presentations   CPSC 5240-01  Software as a Service       By,                             Amogha                            Lavanya                          Sravya    </vt:lpstr>
      <vt:lpstr>PowerPoint Presentation</vt:lpstr>
      <vt:lpstr>User Stories Done</vt:lpstr>
      <vt:lpstr>PowerPoint Presentation</vt:lpstr>
      <vt:lpstr>PowerPoint Presentation</vt:lpstr>
      <vt:lpstr>User Stories Remaining</vt:lpstr>
      <vt:lpstr>PowerPoint Presentation</vt:lpstr>
      <vt:lpstr>PowerPoint Presentation</vt:lpstr>
      <vt:lpstr>PowerPoint Presentation</vt:lpstr>
      <vt:lpstr>Technology Used</vt:lpstr>
      <vt:lpstr>Code Organization</vt:lpstr>
      <vt:lpstr>PowerPoint Presentation</vt:lpstr>
      <vt:lpstr>Code snippets - Controller</vt:lpstr>
      <vt:lpstr>Service layer</vt:lpstr>
      <vt:lpstr>Model and Repository</vt:lpstr>
      <vt:lpstr>View - .JSP file </vt:lpstr>
      <vt:lpstr>Swagger</vt:lpstr>
      <vt:lpstr>Junit – Unit Testing</vt:lpstr>
      <vt:lpstr>Request Response – Advanced Rest Client (ARC)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Lavanya KS</dc:creator>
  <cp:lastModifiedBy>Jinendrappa, Abhijit</cp:lastModifiedBy>
  <cp:revision>534</cp:revision>
  <dcterms:created xsi:type="dcterms:W3CDTF">2020-01-18T10:21:31Z</dcterms:created>
  <dcterms:modified xsi:type="dcterms:W3CDTF">2020-02-11T05:59:19Z</dcterms:modified>
</cp:coreProperties>
</file>